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1" r:id="rId2"/>
    <p:sldMasterId id="2147483698" r:id="rId3"/>
    <p:sldMasterId id="2147483710" r:id="rId4"/>
    <p:sldMasterId id="2147484250" r:id="rId5"/>
    <p:sldMasterId id="2147484306" r:id="rId6"/>
    <p:sldMasterId id="2147484318" r:id="rId7"/>
    <p:sldMasterId id="2147484330" r:id="rId8"/>
    <p:sldMasterId id="2147484342" r:id="rId9"/>
    <p:sldMasterId id="2147484354" r:id="rId10"/>
    <p:sldMasterId id="2147484366" r:id="rId11"/>
    <p:sldMasterId id="2147484390" r:id="rId12"/>
  </p:sldMasterIdLst>
  <p:notesMasterIdLst>
    <p:notesMasterId r:id="rId14"/>
  </p:notesMasterIdLst>
  <p:handoutMasterIdLst>
    <p:handoutMasterId r:id="rId15"/>
  </p:handoutMasterIdLst>
  <p:sldIdLst>
    <p:sldId id="715" r:id="rId13"/>
  </p:sldIdLst>
  <p:sldSz cx="10080625" cy="6858000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32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32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32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32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32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32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32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32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32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7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3399FF"/>
    <a:srgbClr val="FF3300"/>
    <a:srgbClr val="FF6600"/>
    <a:srgbClr val="0033CC"/>
    <a:srgbClr val="66CCFF"/>
    <a:srgbClr val="CC99FF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41" autoAdjust="0"/>
    <p:restoredTop sz="94790" autoAdjust="0"/>
  </p:normalViewPr>
  <p:slideViewPr>
    <p:cSldViewPr snapToGrid="0">
      <p:cViewPr varScale="1">
        <p:scale>
          <a:sx n="70" d="100"/>
          <a:sy n="70" d="100"/>
        </p:scale>
        <p:origin x="1092" y="72"/>
      </p:cViewPr>
      <p:guideLst>
        <p:guide orient="horz" pos="2160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388"/>
    </p:cViewPr>
  </p:sorterViewPr>
  <p:notesViewPr>
    <p:cSldViewPr snapToGrid="0">
      <p:cViewPr>
        <p:scale>
          <a:sx n="70" d="100"/>
          <a:sy n="70" d="100"/>
        </p:scale>
        <p:origin x="2448" y="472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Master" Target="slideMasters/slideMaster10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091387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1" rIns="92160" bIns="46081" numCol="1" anchor="t" anchorCtr="0" compatLnSpc="1">
            <a:prstTxWarp prst="textNoShape">
              <a:avLst/>
            </a:prstTxWarp>
          </a:bodyPr>
          <a:lstStyle>
            <a:lvl1pPr algn="l" defTabSz="922141" eaLnBrk="1" hangingPunct="1">
              <a:defRPr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1" rIns="92160" bIns="46081" numCol="1" anchor="t" anchorCtr="0" compatLnSpc="1">
            <a:prstTxWarp prst="textNoShape">
              <a:avLst/>
            </a:prstTxWarp>
          </a:bodyPr>
          <a:lstStyle>
            <a:lvl1pPr algn="r" defTabSz="922141" eaLnBrk="1" hangingPunct="1">
              <a:defRPr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58813" y="744538"/>
            <a:ext cx="5480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7"/>
            <a:ext cx="4991100" cy="447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1" rIns="92160" bIns="460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2452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1" rIns="92160" bIns="46081" numCol="1" anchor="b" anchorCtr="0" compatLnSpc="1">
            <a:prstTxWarp prst="textNoShape">
              <a:avLst/>
            </a:prstTxWarp>
          </a:bodyPr>
          <a:lstStyle>
            <a:lvl1pPr algn="l" defTabSz="922141" eaLnBrk="1" hangingPunct="1">
              <a:defRPr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2452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1" rIns="92160" bIns="46081" numCol="1" anchor="b" anchorCtr="0" compatLnSpc="1">
            <a:prstTxWarp prst="textNoShape">
              <a:avLst/>
            </a:prstTxWarp>
          </a:bodyPr>
          <a:lstStyle>
            <a:lvl1pPr algn="r" defTabSz="922141" eaLnBrk="1" hangingPunct="1">
              <a:defRPr sz="1200">
                <a:solidFill>
                  <a:schemeClr val="tx1"/>
                </a:solidFill>
              </a:defRPr>
            </a:lvl1pPr>
          </a:lstStyle>
          <a:p>
            <a:fld id="{473D96C1-5AFB-4BDA-8EDB-474811A76B1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258221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58813" y="744538"/>
            <a:ext cx="5480050" cy="372903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658812" y="4721228"/>
            <a:ext cx="5531531" cy="4473575"/>
          </a:xfrm>
        </p:spPr>
        <p:txBody>
          <a:bodyPr/>
          <a:lstStyle/>
          <a:p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5231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6047" y="2130439"/>
            <a:ext cx="8568531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12094" y="3886200"/>
            <a:ext cx="705643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7" indent="0" algn="ctr">
              <a:buNone/>
              <a:defRPr/>
            </a:lvl2pPr>
            <a:lvl3pPr marL="914376" indent="0" algn="ctr">
              <a:buNone/>
              <a:defRPr/>
            </a:lvl3pPr>
            <a:lvl4pPr marL="1371563" indent="0" algn="ctr">
              <a:buNone/>
              <a:defRPr/>
            </a:lvl4pPr>
            <a:lvl5pPr marL="1828750" indent="0" algn="ctr">
              <a:buNone/>
              <a:defRPr/>
            </a:lvl5pPr>
            <a:lvl6pPr marL="2285938" indent="0" algn="ctr">
              <a:buNone/>
              <a:defRPr/>
            </a:lvl6pPr>
            <a:lvl7pPr marL="2743126" indent="0" algn="ctr">
              <a:buNone/>
              <a:defRPr/>
            </a:lvl7pPr>
            <a:lvl8pPr marL="3200314" indent="0" algn="ctr">
              <a:buNone/>
              <a:defRPr/>
            </a:lvl8pPr>
            <a:lvl9pPr marL="3657501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平成</a:t>
            </a:r>
            <a:r>
              <a:rPr lang="en-US" altLang="ja-JP"/>
              <a:t>20</a:t>
            </a:r>
            <a:r>
              <a:rPr lang="ja-JP" altLang="en-US"/>
              <a:t>年（</a:t>
            </a:r>
            <a:r>
              <a:rPr lang="en-US" altLang="ja-JP"/>
              <a:t>2008</a:t>
            </a:r>
            <a:r>
              <a:rPr lang="ja-JP" altLang="en-US"/>
              <a:t>年）</a:t>
            </a:r>
            <a:r>
              <a:rPr lang="en-US" altLang="ja-JP"/>
              <a:t>6</a:t>
            </a:r>
            <a:r>
              <a:rPr lang="ja-JP" altLang="en-US"/>
              <a:t>月</a:t>
            </a:r>
            <a:r>
              <a:rPr lang="en-US" altLang="ja-JP"/>
              <a:t>6</a:t>
            </a:r>
            <a:r>
              <a:rPr lang="ja-JP" altLang="en-US"/>
              <a:t>日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424390-4965-4316-AB38-18C6322691F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10779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平成</a:t>
            </a:r>
            <a:r>
              <a:rPr lang="en-US" altLang="ja-JP"/>
              <a:t>20</a:t>
            </a:r>
            <a:r>
              <a:rPr lang="ja-JP" altLang="en-US"/>
              <a:t>年（</a:t>
            </a:r>
            <a:r>
              <a:rPr lang="en-US" altLang="ja-JP"/>
              <a:t>2008</a:t>
            </a:r>
            <a:r>
              <a:rPr lang="ja-JP" altLang="en-US"/>
              <a:t>年）</a:t>
            </a:r>
            <a:r>
              <a:rPr lang="en-US" altLang="ja-JP"/>
              <a:t>6</a:t>
            </a:r>
            <a:r>
              <a:rPr lang="ja-JP" altLang="en-US"/>
              <a:t>月</a:t>
            </a:r>
            <a:r>
              <a:rPr lang="en-US" altLang="ja-JP"/>
              <a:t>6</a:t>
            </a:r>
            <a:r>
              <a:rPr lang="ja-JP" altLang="en-US"/>
              <a:t>日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C2D8E8-77FE-4BC5-AE3D-2EF20B39786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65870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12094" y="3886200"/>
            <a:ext cx="7056438" cy="17526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185" indent="0" algn="ctr">
              <a:buNone/>
              <a:defRPr/>
            </a:lvl2pPr>
            <a:lvl3pPr marL="914370" indent="0" algn="ctr">
              <a:buNone/>
              <a:defRPr/>
            </a:lvl3pPr>
            <a:lvl4pPr marL="1371555" indent="0" algn="ctr">
              <a:buNone/>
              <a:defRPr/>
            </a:lvl4pPr>
            <a:lvl5pPr marL="1828740" indent="0" algn="ctr">
              <a:buNone/>
              <a:defRPr/>
            </a:lvl5pPr>
            <a:lvl6pPr marL="2285925" indent="0" algn="ctr">
              <a:buNone/>
              <a:defRPr/>
            </a:lvl6pPr>
            <a:lvl7pPr marL="2743111" indent="0" algn="ctr">
              <a:buNone/>
              <a:defRPr/>
            </a:lvl7pPr>
            <a:lvl8pPr marL="3200294" indent="0" algn="ctr">
              <a:buNone/>
              <a:defRPr/>
            </a:lvl8pPr>
            <a:lvl9pPr marL="365748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0E254-E57A-4695-85EB-EB5CDF1D4E9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ッター プレースホルダー 2">
            <a:extLst>
              <a:ext uri="{FF2B5EF4-FFF2-40B4-BE49-F238E27FC236}">
                <a16:creationId xmlns:a16="http://schemas.microsoft.com/office/drawing/2014/main" id="{C0FF1B17-7A4F-4082-AB6A-0AB37B12E3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  <p:sp>
        <p:nvSpPr>
          <p:cNvPr id="10" name="タイトル 9">
            <a:extLst>
              <a:ext uri="{FF2B5EF4-FFF2-40B4-BE49-F238E27FC236}">
                <a16:creationId xmlns:a16="http://schemas.microsoft.com/office/drawing/2014/main" id="{94DC76C4-8E4D-41FE-BDAA-7F747ECCE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944" y="2715068"/>
            <a:ext cx="9072563" cy="917917"/>
          </a:xfrm>
        </p:spPr>
        <p:txBody>
          <a:bodyPr/>
          <a:lstStyle>
            <a:lvl1pPr>
              <a:defRPr sz="4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67535546"/>
      </p:ext>
    </p:extLst>
  </p:cSld>
  <p:clrMapOvr>
    <a:masterClrMapping/>
  </p:clrMapOvr>
  <p:transition spd="slow">
    <p:wipe dir="r"/>
  </p:transition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EBC3F0-8FD3-4F6F-8000-6AB39AF73F2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2">
            <a:extLst>
              <a:ext uri="{FF2B5EF4-FFF2-40B4-BE49-F238E27FC236}">
                <a16:creationId xmlns:a16="http://schemas.microsoft.com/office/drawing/2014/main" id="{3490B77F-CC17-43D3-B1AE-A43D1956E4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5140215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6300" y="4406905"/>
            <a:ext cx="856853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96300" y="2906714"/>
            <a:ext cx="856853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5" indent="0">
              <a:buNone/>
              <a:defRPr sz="1800"/>
            </a:lvl2pPr>
            <a:lvl3pPr marL="914370" indent="0">
              <a:buNone/>
              <a:defRPr sz="1600"/>
            </a:lvl3pPr>
            <a:lvl4pPr marL="1371555" indent="0">
              <a:buNone/>
              <a:defRPr sz="1400"/>
            </a:lvl4pPr>
            <a:lvl5pPr marL="1828740" indent="0">
              <a:buNone/>
              <a:defRPr sz="1400"/>
            </a:lvl5pPr>
            <a:lvl6pPr marL="2285925" indent="0">
              <a:buNone/>
              <a:defRPr sz="1400"/>
            </a:lvl6pPr>
            <a:lvl7pPr marL="2743111" indent="0">
              <a:buNone/>
              <a:defRPr sz="1400"/>
            </a:lvl7pPr>
            <a:lvl8pPr marL="3200294" indent="0">
              <a:buNone/>
              <a:defRPr sz="1400"/>
            </a:lvl8pPr>
            <a:lvl9pPr marL="365748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EEEC3-977B-4CDF-B1D7-9E71AEB10FA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2">
            <a:extLst>
              <a:ext uri="{FF2B5EF4-FFF2-40B4-BE49-F238E27FC236}">
                <a16:creationId xmlns:a16="http://schemas.microsoft.com/office/drawing/2014/main" id="{34259AD9-621F-4684-BE06-31376C5847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22892231"/>
      </p:ext>
    </p:extLst>
  </p:cSld>
  <p:clrMapOvr>
    <a:masterClrMapping/>
  </p:clrMapOvr>
  <p:transition spd="slow">
    <p:wipe dir="r"/>
  </p:transition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04031" y="1600205"/>
            <a:ext cx="44522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24318" y="1600205"/>
            <a:ext cx="44522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49A83-DA36-45B4-95C7-04D96A856CF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フッター プレースホルダー 2">
            <a:extLst>
              <a:ext uri="{FF2B5EF4-FFF2-40B4-BE49-F238E27FC236}">
                <a16:creationId xmlns:a16="http://schemas.microsoft.com/office/drawing/2014/main" id="{7E4FA93F-51A5-48A5-BCD5-DE3C05B089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3914476"/>
      </p:ext>
    </p:extLst>
  </p:cSld>
  <p:clrMapOvr>
    <a:masterClrMapping/>
  </p:clrMapOvr>
  <p:transition spd="slow">
    <p:wipe dir="r"/>
  </p:transition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04032" y="1535113"/>
            <a:ext cx="445402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5" indent="0">
              <a:buNone/>
              <a:defRPr sz="2000" b="1"/>
            </a:lvl2pPr>
            <a:lvl3pPr marL="914370" indent="0">
              <a:buNone/>
              <a:defRPr sz="1800" b="1"/>
            </a:lvl3pPr>
            <a:lvl4pPr marL="1371555" indent="0">
              <a:buNone/>
              <a:defRPr sz="1600" b="1"/>
            </a:lvl4pPr>
            <a:lvl5pPr marL="1828740" indent="0">
              <a:buNone/>
              <a:defRPr sz="1600" b="1"/>
            </a:lvl5pPr>
            <a:lvl6pPr marL="2285925" indent="0">
              <a:buNone/>
              <a:defRPr sz="1600" b="1"/>
            </a:lvl6pPr>
            <a:lvl7pPr marL="2743111" indent="0">
              <a:buNone/>
              <a:defRPr sz="1600" b="1"/>
            </a:lvl7pPr>
            <a:lvl8pPr marL="3200294" indent="0">
              <a:buNone/>
              <a:defRPr sz="1600" b="1"/>
            </a:lvl8pPr>
            <a:lvl9pPr marL="3657480" indent="0">
              <a:buNone/>
              <a:defRPr sz="1600" b="1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4032" y="2174875"/>
            <a:ext cx="445402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120820" y="1535113"/>
            <a:ext cx="445577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5" indent="0">
              <a:buNone/>
              <a:defRPr sz="2000" b="1"/>
            </a:lvl2pPr>
            <a:lvl3pPr marL="914370" indent="0">
              <a:buNone/>
              <a:defRPr sz="1800" b="1"/>
            </a:lvl3pPr>
            <a:lvl4pPr marL="1371555" indent="0">
              <a:buNone/>
              <a:defRPr sz="1600" b="1"/>
            </a:lvl4pPr>
            <a:lvl5pPr marL="1828740" indent="0">
              <a:buNone/>
              <a:defRPr sz="1600" b="1"/>
            </a:lvl5pPr>
            <a:lvl6pPr marL="2285925" indent="0">
              <a:buNone/>
              <a:defRPr sz="1600" b="1"/>
            </a:lvl6pPr>
            <a:lvl7pPr marL="2743111" indent="0">
              <a:buNone/>
              <a:defRPr sz="1600" b="1"/>
            </a:lvl7pPr>
            <a:lvl8pPr marL="3200294" indent="0">
              <a:buNone/>
              <a:defRPr sz="1600" b="1"/>
            </a:lvl8pPr>
            <a:lvl9pPr marL="365748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120820" y="2174875"/>
            <a:ext cx="445577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A1020B-327D-46C6-AFF2-CFCC6B173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フッター プレースホルダー 2">
            <a:extLst>
              <a:ext uri="{FF2B5EF4-FFF2-40B4-BE49-F238E27FC236}">
                <a16:creationId xmlns:a16="http://schemas.microsoft.com/office/drawing/2014/main" id="{815986C6-E626-4DAA-810D-147414090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86457188"/>
      </p:ext>
    </p:extLst>
  </p:cSld>
  <p:clrMapOvr>
    <a:masterClrMapping/>
  </p:clrMapOvr>
  <p:transition spd="slow">
    <p:wipe dir="r"/>
  </p:transition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702815-34F4-4CAB-B9BB-78A01F53C0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2">
            <a:extLst>
              <a:ext uri="{FF2B5EF4-FFF2-40B4-BE49-F238E27FC236}">
                <a16:creationId xmlns:a16="http://schemas.microsoft.com/office/drawing/2014/main" id="{60EFAB37-A34E-4DB8-853F-2DD0271B21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43354724"/>
      </p:ext>
    </p:extLst>
  </p:cSld>
  <p:clrMapOvr>
    <a:masterClrMapping/>
  </p:clrMapOvr>
  <p:transition spd="slow">
    <p:wipe dir="r"/>
  </p:transition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3C13E-0972-46F2-9752-7855F9CC0BF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フッター プレースホルダー 2">
            <a:extLst>
              <a:ext uri="{FF2B5EF4-FFF2-40B4-BE49-F238E27FC236}">
                <a16:creationId xmlns:a16="http://schemas.microsoft.com/office/drawing/2014/main" id="{10F6E461-5BC6-49D0-B07F-99F531D5D5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94085319"/>
      </p:ext>
    </p:extLst>
  </p:cSld>
  <p:clrMapOvr>
    <a:masterClrMapping/>
  </p:clrMapOvr>
  <p:transition spd="slow">
    <p:wipe dir="r"/>
  </p:transition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032" y="731836"/>
            <a:ext cx="3316457" cy="70326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941246" y="731837"/>
            <a:ext cx="5635349" cy="53943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04032" y="1435103"/>
            <a:ext cx="331645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5" indent="0">
              <a:buNone/>
              <a:defRPr sz="1200"/>
            </a:lvl2pPr>
            <a:lvl3pPr marL="914370" indent="0">
              <a:buNone/>
              <a:defRPr sz="1000"/>
            </a:lvl3pPr>
            <a:lvl4pPr marL="1371555" indent="0">
              <a:buNone/>
              <a:defRPr sz="900"/>
            </a:lvl4pPr>
            <a:lvl5pPr marL="1828740" indent="0">
              <a:buNone/>
              <a:defRPr sz="900"/>
            </a:lvl5pPr>
            <a:lvl6pPr marL="2285925" indent="0">
              <a:buNone/>
              <a:defRPr sz="900"/>
            </a:lvl6pPr>
            <a:lvl7pPr marL="2743111" indent="0">
              <a:buNone/>
              <a:defRPr sz="900"/>
            </a:lvl7pPr>
            <a:lvl8pPr marL="3200294" indent="0">
              <a:buNone/>
              <a:defRPr sz="900"/>
            </a:lvl8pPr>
            <a:lvl9pPr marL="365748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357C8-F49F-4FEE-9D7F-D621F333328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フッター プレースホルダー 2">
            <a:extLst>
              <a:ext uri="{FF2B5EF4-FFF2-40B4-BE49-F238E27FC236}">
                <a16:creationId xmlns:a16="http://schemas.microsoft.com/office/drawing/2014/main" id="{2CB81917-FFA6-4701-AC1D-55A32D6167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12487939"/>
      </p:ext>
    </p:extLst>
  </p:cSld>
  <p:clrMapOvr>
    <a:masterClrMapping/>
  </p:clrMapOvr>
  <p:transition spd="slow">
    <p:wipe dir="r"/>
  </p:transition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75873" y="4800600"/>
            <a:ext cx="604837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75873" y="612776"/>
            <a:ext cx="604837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5" indent="0">
              <a:buNone/>
              <a:defRPr sz="2800"/>
            </a:lvl2pPr>
            <a:lvl3pPr marL="914370" indent="0">
              <a:buNone/>
              <a:defRPr sz="2400"/>
            </a:lvl3pPr>
            <a:lvl4pPr marL="1371555" indent="0">
              <a:buNone/>
              <a:defRPr sz="2000"/>
            </a:lvl4pPr>
            <a:lvl5pPr marL="1828740" indent="0">
              <a:buNone/>
              <a:defRPr sz="2000"/>
            </a:lvl5pPr>
            <a:lvl6pPr marL="2285925" indent="0">
              <a:buNone/>
              <a:defRPr sz="2000"/>
            </a:lvl6pPr>
            <a:lvl7pPr marL="2743111" indent="0">
              <a:buNone/>
              <a:defRPr sz="2000"/>
            </a:lvl7pPr>
            <a:lvl8pPr marL="3200294" indent="0">
              <a:buNone/>
              <a:defRPr sz="2000"/>
            </a:lvl8pPr>
            <a:lvl9pPr marL="365748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75873" y="5367339"/>
            <a:ext cx="604837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5" indent="0">
              <a:buNone/>
              <a:defRPr sz="1200"/>
            </a:lvl2pPr>
            <a:lvl3pPr marL="914370" indent="0">
              <a:buNone/>
              <a:defRPr sz="1000"/>
            </a:lvl3pPr>
            <a:lvl4pPr marL="1371555" indent="0">
              <a:buNone/>
              <a:defRPr sz="900"/>
            </a:lvl4pPr>
            <a:lvl5pPr marL="1828740" indent="0">
              <a:buNone/>
              <a:defRPr sz="900"/>
            </a:lvl5pPr>
            <a:lvl6pPr marL="2285925" indent="0">
              <a:buNone/>
              <a:defRPr sz="900"/>
            </a:lvl6pPr>
            <a:lvl7pPr marL="2743111" indent="0">
              <a:buNone/>
              <a:defRPr sz="900"/>
            </a:lvl7pPr>
            <a:lvl8pPr marL="3200294" indent="0">
              <a:buNone/>
              <a:defRPr sz="900"/>
            </a:lvl8pPr>
            <a:lvl9pPr marL="365748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68805-DAAD-4EA4-9542-B49CB4A8D62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フッター プレースホルダー 2">
            <a:extLst>
              <a:ext uri="{FF2B5EF4-FFF2-40B4-BE49-F238E27FC236}">
                <a16:creationId xmlns:a16="http://schemas.microsoft.com/office/drawing/2014/main" id="{CB9CC0A1-E20D-4692-95F2-2DF5F3C793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68986471"/>
      </p:ext>
    </p:extLst>
  </p:cSld>
  <p:clrMapOvr>
    <a:masterClrMapping/>
  </p:clrMapOvr>
  <p:transition spd="slow">
    <p:wipe dir="r"/>
  </p:transition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1E8E0A84-4EAD-4242-8770-E9C1C59A2D5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フッター プレースホルダー 2">
            <a:extLst>
              <a:ext uri="{FF2B5EF4-FFF2-40B4-BE49-F238E27FC236}">
                <a16:creationId xmlns:a16="http://schemas.microsoft.com/office/drawing/2014/main" id="{7EDE64DA-6E6C-4A49-8D82-9B232B9B22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11347522"/>
      </p:ext>
    </p:extLst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308454" y="274640"/>
            <a:ext cx="2268141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04031" y="274640"/>
            <a:ext cx="6636411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平成</a:t>
            </a:r>
            <a:r>
              <a:rPr lang="en-US" altLang="ja-JP"/>
              <a:t>20</a:t>
            </a:r>
            <a:r>
              <a:rPr lang="ja-JP" altLang="en-US"/>
              <a:t>年（</a:t>
            </a:r>
            <a:r>
              <a:rPr lang="en-US" altLang="ja-JP"/>
              <a:t>2008</a:t>
            </a:r>
            <a:r>
              <a:rPr lang="ja-JP" altLang="en-US"/>
              <a:t>年）</a:t>
            </a:r>
            <a:r>
              <a:rPr lang="en-US" altLang="ja-JP"/>
              <a:t>6</a:t>
            </a:r>
            <a:r>
              <a:rPr lang="ja-JP" altLang="en-US"/>
              <a:t>月</a:t>
            </a:r>
            <a:r>
              <a:rPr lang="en-US" altLang="ja-JP"/>
              <a:t>6</a:t>
            </a:r>
            <a:r>
              <a:rPr lang="ja-JP" altLang="en-US"/>
              <a:t>日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18649F-F777-47B5-BBCA-A7A7BF96F5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07584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308453" y="787791"/>
            <a:ext cx="2268141" cy="5338374"/>
          </a:xfrm>
        </p:spPr>
        <p:txBody>
          <a:bodyPr vert="eaVert"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04031" y="787791"/>
            <a:ext cx="6636411" cy="5338374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D6D73-46A6-4717-BA8D-B9BDB4E8775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2">
            <a:extLst>
              <a:ext uri="{FF2B5EF4-FFF2-40B4-BE49-F238E27FC236}">
                <a16:creationId xmlns:a16="http://schemas.microsoft.com/office/drawing/2014/main" id="{3F6F2F70-1146-48C5-8E28-634C12D80D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0335278"/>
      </p:ext>
    </p:extLst>
  </p:cSld>
  <p:clrMapOvr>
    <a:masterClrMapping/>
  </p:clrMapOvr>
  <p:transition spd="slow">
    <p:wipe dir="r"/>
  </p:transition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12094" y="3886200"/>
            <a:ext cx="7056438" cy="17526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185" indent="0" algn="ctr">
              <a:buNone/>
              <a:defRPr/>
            </a:lvl2pPr>
            <a:lvl3pPr marL="914370" indent="0" algn="ctr">
              <a:buNone/>
              <a:defRPr/>
            </a:lvl3pPr>
            <a:lvl4pPr marL="1371555" indent="0" algn="ctr">
              <a:buNone/>
              <a:defRPr/>
            </a:lvl4pPr>
            <a:lvl5pPr marL="1828740" indent="0" algn="ctr">
              <a:buNone/>
              <a:defRPr/>
            </a:lvl5pPr>
            <a:lvl6pPr marL="2285925" indent="0" algn="ctr">
              <a:buNone/>
              <a:defRPr/>
            </a:lvl6pPr>
            <a:lvl7pPr marL="2743111" indent="0" algn="ctr">
              <a:buNone/>
              <a:defRPr/>
            </a:lvl7pPr>
            <a:lvl8pPr marL="3200294" indent="0" algn="ctr">
              <a:buNone/>
              <a:defRPr/>
            </a:lvl8pPr>
            <a:lvl9pPr marL="365748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0E254-E57A-4695-85EB-EB5CDF1D4E9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ッター プレースホルダー 2">
            <a:extLst>
              <a:ext uri="{FF2B5EF4-FFF2-40B4-BE49-F238E27FC236}">
                <a16:creationId xmlns:a16="http://schemas.microsoft.com/office/drawing/2014/main" id="{C0FF1B17-7A4F-4082-AB6A-0AB37B12E3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  <p:sp>
        <p:nvSpPr>
          <p:cNvPr id="10" name="タイトル 9">
            <a:extLst>
              <a:ext uri="{FF2B5EF4-FFF2-40B4-BE49-F238E27FC236}">
                <a16:creationId xmlns:a16="http://schemas.microsoft.com/office/drawing/2014/main" id="{94DC76C4-8E4D-41FE-BDAA-7F747ECCE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944" y="2715068"/>
            <a:ext cx="9072563" cy="917917"/>
          </a:xfrm>
        </p:spPr>
        <p:txBody>
          <a:bodyPr/>
          <a:lstStyle>
            <a:lvl1pPr>
              <a:defRPr sz="4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102870720"/>
      </p:ext>
    </p:extLst>
  </p:cSld>
  <p:clrMapOvr>
    <a:masterClrMapping/>
  </p:clrMapOvr>
  <p:transition spd="slow">
    <p:wipe dir="r"/>
  </p:transition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EBC3F0-8FD3-4F6F-8000-6AB39AF73F2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2">
            <a:extLst>
              <a:ext uri="{FF2B5EF4-FFF2-40B4-BE49-F238E27FC236}">
                <a16:creationId xmlns:a16="http://schemas.microsoft.com/office/drawing/2014/main" id="{3490B77F-CC17-43D3-B1AE-A43D1956E4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6296115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6300" y="4406905"/>
            <a:ext cx="856853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96300" y="2906714"/>
            <a:ext cx="856853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5" indent="0">
              <a:buNone/>
              <a:defRPr sz="1800"/>
            </a:lvl2pPr>
            <a:lvl3pPr marL="914370" indent="0">
              <a:buNone/>
              <a:defRPr sz="1600"/>
            </a:lvl3pPr>
            <a:lvl4pPr marL="1371555" indent="0">
              <a:buNone/>
              <a:defRPr sz="1400"/>
            </a:lvl4pPr>
            <a:lvl5pPr marL="1828740" indent="0">
              <a:buNone/>
              <a:defRPr sz="1400"/>
            </a:lvl5pPr>
            <a:lvl6pPr marL="2285925" indent="0">
              <a:buNone/>
              <a:defRPr sz="1400"/>
            </a:lvl6pPr>
            <a:lvl7pPr marL="2743111" indent="0">
              <a:buNone/>
              <a:defRPr sz="1400"/>
            </a:lvl7pPr>
            <a:lvl8pPr marL="3200294" indent="0">
              <a:buNone/>
              <a:defRPr sz="1400"/>
            </a:lvl8pPr>
            <a:lvl9pPr marL="365748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EEEC3-977B-4CDF-B1D7-9E71AEB10FA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2">
            <a:extLst>
              <a:ext uri="{FF2B5EF4-FFF2-40B4-BE49-F238E27FC236}">
                <a16:creationId xmlns:a16="http://schemas.microsoft.com/office/drawing/2014/main" id="{34259AD9-621F-4684-BE06-31376C5847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01348680"/>
      </p:ext>
    </p:extLst>
  </p:cSld>
  <p:clrMapOvr>
    <a:masterClrMapping/>
  </p:clrMapOvr>
  <p:transition spd="slow">
    <p:wipe dir="r"/>
  </p:transition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04031" y="1600205"/>
            <a:ext cx="44522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24318" y="1600205"/>
            <a:ext cx="44522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49A83-DA36-45B4-95C7-04D96A856CF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フッター プレースホルダー 2">
            <a:extLst>
              <a:ext uri="{FF2B5EF4-FFF2-40B4-BE49-F238E27FC236}">
                <a16:creationId xmlns:a16="http://schemas.microsoft.com/office/drawing/2014/main" id="{7E4FA93F-51A5-48A5-BCD5-DE3C05B089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33899971"/>
      </p:ext>
    </p:extLst>
  </p:cSld>
  <p:clrMapOvr>
    <a:masterClrMapping/>
  </p:clrMapOvr>
  <p:transition spd="slow">
    <p:wipe dir="r"/>
  </p:transition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04032" y="1535113"/>
            <a:ext cx="445402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5" indent="0">
              <a:buNone/>
              <a:defRPr sz="2000" b="1"/>
            </a:lvl2pPr>
            <a:lvl3pPr marL="914370" indent="0">
              <a:buNone/>
              <a:defRPr sz="1800" b="1"/>
            </a:lvl3pPr>
            <a:lvl4pPr marL="1371555" indent="0">
              <a:buNone/>
              <a:defRPr sz="1600" b="1"/>
            </a:lvl4pPr>
            <a:lvl5pPr marL="1828740" indent="0">
              <a:buNone/>
              <a:defRPr sz="1600" b="1"/>
            </a:lvl5pPr>
            <a:lvl6pPr marL="2285925" indent="0">
              <a:buNone/>
              <a:defRPr sz="1600" b="1"/>
            </a:lvl6pPr>
            <a:lvl7pPr marL="2743111" indent="0">
              <a:buNone/>
              <a:defRPr sz="1600" b="1"/>
            </a:lvl7pPr>
            <a:lvl8pPr marL="3200294" indent="0">
              <a:buNone/>
              <a:defRPr sz="1600" b="1"/>
            </a:lvl8pPr>
            <a:lvl9pPr marL="3657480" indent="0">
              <a:buNone/>
              <a:defRPr sz="1600" b="1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4032" y="2174875"/>
            <a:ext cx="445402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120820" y="1535113"/>
            <a:ext cx="445577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5" indent="0">
              <a:buNone/>
              <a:defRPr sz="2000" b="1"/>
            </a:lvl2pPr>
            <a:lvl3pPr marL="914370" indent="0">
              <a:buNone/>
              <a:defRPr sz="1800" b="1"/>
            </a:lvl3pPr>
            <a:lvl4pPr marL="1371555" indent="0">
              <a:buNone/>
              <a:defRPr sz="1600" b="1"/>
            </a:lvl4pPr>
            <a:lvl5pPr marL="1828740" indent="0">
              <a:buNone/>
              <a:defRPr sz="1600" b="1"/>
            </a:lvl5pPr>
            <a:lvl6pPr marL="2285925" indent="0">
              <a:buNone/>
              <a:defRPr sz="1600" b="1"/>
            </a:lvl6pPr>
            <a:lvl7pPr marL="2743111" indent="0">
              <a:buNone/>
              <a:defRPr sz="1600" b="1"/>
            </a:lvl7pPr>
            <a:lvl8pPr marL="3200294" indent="0">
              <a:buNone/>
              <a:defRPr sz="1600" b="1"/>
            </a:lvl8pPr>
            <a:lvl9pPr marL="365748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120820" y="2174875"/>
            <a:ext cx="445577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A1020B-327D-46C6-AFF2-CFCC6B173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フッター プレースホルダー 2">
            <a:extLst>
              <a:ext uri="{FF2B5EF4-FFF2-40B4-BE49-F238E27FC236}">
                <a16:creationId xmlns:a16="http://schemas.microsoft.com/office/drawing/2014/main" id="{815986C6-E626-4DAA-810D-147414090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72022554"/>
      </p:ext>
    </p:extLst>
  </p:cSld>
  <p:clrMapOvr>
    <a:masterClrMapping/>
  </p:clrMapOvr>
  <p:transition spd="slow">
    <p:wipe dir="r"/>
  </p:transition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702815-34F4-4CAB-B9BB-78A01F53C0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2">
            <a:extLst>
              <a:ext uri="{FF2B5EF4-FFF2-40B4-BE49-F238E27FC236}">
                <a16:creationId xmlns:a16="http://schemas.microsoft.com/office/drawing/2014/main" id="{60EFAB37-A34E-4DB8-853F-2DD0271B21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1362281"/>
      </p:ext>
    </p:extLst>
  </p:cSld>
  <p:clrMapOvr>
    <a:masterClrMapping/>
  </p:clrMapOvr>
  <p:transition spd="slow">
    <p:wipe dir="r"/>
  </p:transition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3C13E-0972-46F2-9752-7855F9CC0BF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フッター プレースホルダー 2">
            <a:extLst>
              <a:ext uri="{FF2B5EF4-FFF2-40B4-BE49-F238E27FC236}">
                <a16:creationId xmlns:a16="http://schemas.microsoft.com/office/drawing/2014/main" id="{10F6E461-5BC6-49D0-B07F-99F531D5D5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6267590"/>
      </p:ext>
    </p:extLst>
  </p:cSld>
  <p:clrMapOvr>
    <a:masterClrMapping/>
  </p:clrMapOvr>
  <p:transition spd="slow">
    <p:wipe dir="r"/>
  </p:transition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032" y="731836"/>
            <a:ext cx="3316457" cy="70326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941246" y="731837"/>
            <a:ext cx="5635349" cy="53943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04032" y="1435103"/>
            <a:ext cx="331645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5" indent="0">
              <a:buNone/>
              <a:defRPr sz="1200"/>
            </a:lvl2pPr>
            <a:lvl3pPr marL="914370" indent="0">
              <a:buNone/>
              <a:defRPr sz="1000"/>
            </a:lvl3pPr>
            <a:lvl4pPr marL="1371555" indent="0">
              <a:buNone/>
              <a:defRPr sz="900"/>
            </a:lvl4pPr>
            <a:lvl5pPr marL="1828740" indent="0">
              <a:buNone/>
              <a:defRPr sz="900"/>
            </a:lvl5pPr>
            <a:lvl6pPr marL="2285925" indent="0">
              <a:buNone/>
              <a:defRPr sz="900"/>
            </a:lvl6pPr>
            <a:lvl7pPr marL="2743111" indent="0">
              <a:buNone/>
              <a:defRPr sz="900"/>
            </a:lvl7pPr>
            <a:lvl8pPr marL="3200294" indent="0">
              <a:buNone/>
              <a:defRPr sz="900"/>
            </a:lvl8pPr>
            <a:lvl9pPr marL="365748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357C8-F49F-4FEE-9D7F-D621F333328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フッター プレースホルダー 2">
            <a:extLst>
              <a:ext uri="{FF2B5EF4-FFF2-40B4-BE49-F238E27FC236}">
                <a16:creationId xmlns:a16="http://schemas.microsoft.com/office/drawing/2014/main" id="{2CB81917-FFA6-4701-AC1D-55A32D6167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67593861"/>
      </p:ext>
    </p:extLst>
  </p:cSld>
  <p:clrMapOvr>
    <a:masterClrMapping/>
  </p:clrMapOvr>
  <p:transition spd="slow">
    <p:wipe dir="r"/>
  </p:transition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75873" y="4800600"/>
            <a:ext cx="604837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75873" y="612776"/>
            <a:ext cx="604837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5" indent="0">
              <a:buNone/>
              <a:defRPr sz="2800"/>
            </a:lvl2pPr>
            <a:lvl3pPr marL="914370" indent="0">
              <a:buNone/>
              <a:defRPr sz="2400"/>
            </a:lvl3pPr>
            <a:lvl4pPr marL="1371555" indent="0">
              <a:buNone/>
              <a:defRPr sz="2000"/>
            </a:lvl4pPr>
            <a:lvl5pPr marL="1828740" indent="0">
              <a:buNone/>
              <a:defRPr sz="2000"/>
            </a:lvl5pPr>
            <a:lvl6pPr marL="2285925" indent="0">
              <a:buNone/>
              <a:defRPr sz="2000"/>
            </a:lvl6pPr>
            <a:lvl7pPr marL="2743111" indent="0">
              <a:buNone/>
              <a:defRPr sz="2000"/>
            </a:lvl7pPr>
            <a:lvl8pPr marL="3200294" indent="0">
              <a:buNone/>
              <a:defRPr sz="2000"/>
            </a:lvl8pPr>
            <a:lvl9pPr marL="365748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75873" y="5367339"/>
            <a:ext cx="604837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5" indent="0">
              <a:buNone/>
              <a:defRPr sz="1200"/>
            </a:lvl2pPr>
            <a:lvl3pPr marL="914370" indent="0">
              <a:buNone/>
              <a:defRPr sz="1000"/>
            </a:lvl3pPr>
            <a:lvl4pPr marL="1371555" indent="0">
              <a:buNone/>
              <a:defRPr sz="900"/>
            </a:lvl4pPr>
            <a:lvl5pPr marL="1828740" indent="0">
              <a:buNone/>
              <a:defRPr sz="900"/>
            </a:lvl5pPr>
            <a:lvl6pPr marL="2285925" indent="0">
              <a:buNone/>
              <a:defRPr sz="900"/>
            </a:lvl6pPr>
            <a:lvl7pPr marL="2743111" indent="0">
              <a:buNone/>
              <a:defRPr sz="900"/>
            </a:lvl7pPr>
            <a:lvl8pPr marL="3200294" indent="0">
              <a:buNone/>
              <a:defRPr sz="900"/>
            </a:lvl8pPr>
            <a:lvl9pPr marL="365748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68805-DAAD-4EA4-9542-B49CB4A8D62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フッター プレースホルダー 2">
            <a:extLst>
              <a:ext uri="{FF2B5EF4-FFF2-40B4-BE49-F238E27FC236}">
                <a16:creationId xmlns:a16="http://schemas.microsoft.com/office/drawing/2014/main" id="{CB9CC0A1-E20D-4692-95F2-2DF5F3C793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5795273"/>
      </p:ext>
    </p:extLst>
  </p:cSld>
  <p:clrMapOvr>
    <a:masterClrMapping/>
  </p:clrMapOvr>
  <p:transition spd="slow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6047" y="2130439"/>
            <a:ext cx="8568531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12094" y="3886200"/>
            <a:ext cx="705643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7" indent="0" algn="ctr">
              <a:buNone/>
              <a:defRPr/>
            </a:lvl2pPr>
            <a:lvl3pPr marL="914376" indent="0" algn="ctr">
              <a:buNone/>
              <a:defRPr/>
            </a:lvl3pPr>
            <a:lvl4pPr marL="1371563" indent="0" algn="ctr">
              <a:buNone/>
              <a:defRPr/>
            </a:lvl4pPr>
            <a:lvl5pPr marL="1828750" indent="0" algn="ctr">
              <a:buNone/>
              <a:defRPr/>
            </a:lvl5pPr>
            <a:lvl6pPr marL="2285938" indent="0" algn="ctr">
              <a:buNone/>
              <a:defRPr/>
            </a:lvl6pPr>
            <a:lvl7pPr marL="2743126" indent="0" algn="ctr">
              <a:buNone/>
              <a:defRPr/>
            </a:lvl7pPr>
            <a:lvl8pPr marL="3200314" indent="0" algn="ctr">
              <a:buNone/>
              <a:defRPr/>
            </a:lvl8pPr>
            <a:lvl9pPr marL="3657501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5EBF71-45FA-4126-9E82-4B6134CA15F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75829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1E8E0A84-4EAD-4242-8770-E9C1C59A2D5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フッター プレースホルダー 2">
            <a:extLst>
              <a:ext uri="{FF2B5EF4-FFF2-40B4-BE49-F238E27FC236}">
                <a16:creationId xmlns:a16="http://schemas.microsoft.com/office/drawing/2014/main" id="{7EDE64DA-6E6C-4A49-8D82-9B232B9B22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4280118"/>
      </p:ext>
    </p:extLst>
  </p:cSld>
  <p:clrMapOvr>
    <a:masterClrMapping/>
  </p:clrMapOvr>
  <p:transition spd="slow">
    <p:wipe dir="r"/>
  </p:transition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308453" y="787791"/>
            <a:ext cx="2268141" cy="5338374"/>
          </a:xfrm>
        </p:spPr>
        <p:txBody>
          <a:bodyPr vert="eaVert"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04031" y="787791"/>
            <a:ext cx="6636411" cy="5338374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D6D73-46A6-4717-BA8D-B9BDB4E8775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2">
            <a:extLst>
              <a:ext uri="{FF2B5EF4-FFF2-40B4-BE49-F238E27FC236}">
                <a16:creationId xmlns:a16="http://schemas.microsoft.com/office/drawing/2014/main" id="{3F6F2F70-1146-48C5-8E28-634C12D80D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19579929"/>
      </p:ext>
    </p:extLst>
  </p:cSld>
  <p:clrMapOvr>
    <a:masterClrMapping/>
  </p:clrMapOvr>
  <p:transition spd="slow">
    <p:wipe dir="r"/>
  </p:transition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6047" y="2130439"/>
            <a:ext cx="8568531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12094" y="3886200"/>
            <a:ext cx="705643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7" indent="0" algn="ctr">
              <a:buNone/>
              <a:defRPr/>
            </a:lvl2pPr>
            <a:lvl3pPr marL="914376" indent="0" algn="ctr">
              <a:buNone/>
              <a:defRPr/>
            </a:lvl3pPr>
            <a:lvl4pPr marL="1371563" indent="0" algn="ctr">
              <a:buNone/>
              <a:defRPr/>
            </a:lvl4pPr>
            <a:lvl5pPr marL="1828750" indent="0" algn="ctr">
              <a:buNone/>
              <a:defRPr/>
            </a:lvl5pPr>
            <a:lvl6pPr marL="2285938" indent="0" algn="ctr">
              <a:buNone/>
              <a:defRPr/>
            </a:lvl6pPr>
            <a:lvl7pPr marL="2743126" indent="0" algn="ctr">
              <a:buNone/>
              <a:defRPr/>
            </a:lvl7pPr>
            <a:lvl8pPr marL="3200314" indent="0" algn="ctr">
              <a:buNone/>
              <a:defRPr/>
            </a:lvl8pPr>
            <a:lvl9pPr marL="3657501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平成</a:t>
            </a:r>
            <a:r>
              <a:rPr lang="en-US" altLang="ja-JP" smtClean="0"/>
              <a:t>20</a:t>
            </a:r>
            <a:r>
              <a:rPr lang="ja-JP" altLang="en-US" smtClean="0"/>
              <a:t>年（</a:t>
            </a:r>
            <a:r>
              <a:rPr lang="en-US" altLang="ja-JP" smtClean="0"/>
              <a:t>2008</a:t>
            </a:r>
            <a:r>
              <a:rPr lang="ja-JP" altLang="en-US" smtClean="0"/>
              <a:t>年）</a:t>
            </a:r>
            <a:r>
              <a:rPr lang="en-US" altLang="ja-JP" smtClean="0"/>
              <a:t>6</a:t>
            </a:r>
            <a:r>
              <a:rPr lang="ja-JP" altLang="en-US" smtClean="0"/>
              <a:t>月</a:t>
            </a:r>
            <a:r>
              <a:rPr lang="en-US" altLang="ja-JP" smtClean="0"/>
              <a:t>6</a:t>
            </a:r>
            <a:r>
              <a:rPr lang="ja-JP" altLang="en-US" smtClean="0"/>
              <a:t>日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424390-4965-4316-AB38-18C6322691F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20026225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平成</a:t>
            </a:r>
            <a:r>
              <a:rPr lang="en-US" altLang="ja-JP" smtClean="0"/>
              <a:t>20</a:t>
            </a:r>
            <a:r>
              <a:rPr lang="ja-JP" altLang="en-US" smtClean="0"/>
              <a:t>年（</a:t>
            </a:r>
            <a:r>
              <a:rPr lang="en-US" altLang="ja-JP" smtClean="0"/>
              <a:t>2008</a:t>
            </a:r>
            <a:r>
              <a:rPr lang="ja-JP" altLang="en-US" smtClean="0"/>
              <a:t>年）</a:t>
            </a:r>
            <a:r>
              <a:rPr lang="en-US" altLang="ja-JP" smtClean="0"/>
              <a:t>6</a:t>
            </a:r>
            <a:r>
              <a:rPr lang="ja-JP" altLang="en-US" smtClean="0"/>
              <a:t>月</a:t>
            </a:r>
            <a:r>
              <a:rPr lang="en-US" altLang="ja-JP" smtClean="0"/>
              <a:t>6</a:t>
            </a:r>
            <a:r>
              <a:rPr lang="ja-JP" altLang="en-US" smtClean="0"/>
              <a:t>日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DE9080-088E-4D76-9980-AADE83F2B7E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18390721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6300" y="4406914"/>
            <a:ext cx="856853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96300" y="2906714"/>
            <a:ext cx="856853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7" indent="0">
              <a:buNone/>
              <a:defRPr sz="1800"/>
            </a:lvl2pPr>
            <a:lvl3pPr marL="914376" indent="0">
              <a:buNone/>
              <a:defRPr sz="1600"/>
            </a:lvl3pPr>
            <a:lvl4pPr marL="1371563" indent="0">
              <a:buNone/>
              <a:defRPr sz="1400"/>
            </a:lvl4pPr>
            <a:lvl5pPr marL="1828750" indent="0">
              <a:buNone/>
              <a:defRPr sz="1400"/>
            </a:lvl5pPr>
            <a:lvl6pPr marL="2285938" indent="0">
              <a:buNone/>
              <a:defRPr sz="1400"/>
            </a:lvl6pPr>
            <a:lvl7pPr marL="2743126" indent="0">
              <a:buNone/>
              <a:defRPr sz="1400"/>
            </a:lvl7pPr>
            <a:lvl8pPr marL="3200314" indent="0">
              <a:buNone/>
              <a:defRPr sz="1400"/>
            </a:lvl8pPr>
            <a:lvl9pPr marL="3657501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平成</a:t>
            </a:r>
            <a:r>
              <a:rPr lang="en-US" altLang="ja-JP" smtClean="0"/>
              <a:t>20</a:t>
            </a:r>
            <a:r>
              <a:rPr lang="ja-JP" altLang="en-US" smtClean="0"/>
              <a:t>年（</a:t>
            </a:r>
            <a:r>
              <a:rPr lang="en-US" altLang="ja-JP" smtClean="0"/>
              <a:t>2008</a:t>
            </a:r>
            <a:r>
              <a:rPr lang="ja-JP" altLang="en-US" smtClean="0"/>
              <a:t>年）</a:t>
            </a:r>
            <a:r>
              <a:rPr lang="en-US" altLang="ja-JP" smtClean="0"/>
              <a:t>6</a:t>
            </a:r>
            <a:r>
              <a:rPr lang="ja-JP" altLang="en-US" smtClean="0"/>
              <a:t>月</a:t>
            </a:r>
            <a:r>
              <a:rPr lang="en-US" altLang="ja-JP" smtClean="0"/>
              <a:t>6</a:t>
            </a:r>
            <a:r>
              <a:rPr lang="ja-JP" altLang="en-US" smtClean="0"/>
              <a:t>日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C2E662-F4B1-450A-BCC3-5A50D0307BE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1182836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04031" y="1600205"/>
            <a:ext cx="44522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24318" y="1600205"/>
            <a:ext cx="44522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平成</a:t>
            </a:r>
            <a:r>
              <a:rPr lang="en-US" altLang="ja-JP" smtClean="0"/>
              <a:t>20</a:t>
            </a:r>
            <a:r>
              <a:rPr lang="ja-JP" altLang="en-US" smtClean="0"/>
              <a:t>年（</a:t>
            </a:r>
            <a:r>
              <a:rPr lang="en-US" altLang="ja-JP" smtClean="0"/>
              <a:t>2008</a:t>
            </a:r>
            <a:r>
              <a:rPr lang="ja-JP" altLang="en-US" smtClean="0"/>
              <a:t>年）</a:t>
            </a:r>
            <a:r>
              <a:rPr lang="en-US" altLang="ja-JP" smtClean="0"/>
              <a:t>6</a:t>
            </a:r>
            <a:r>
              <a:rPr lang="ja-JP" altLang="en-US" smtClean="0"/>
              <a:t>月</a:t>
            </a:r>
            <a:r>
              <a:rPr lang="en-US" altLang="ja-JP" smtClean="0"/>
              <a:t>6</a:t>
            </a:r>
            <a:r>
              <a:rPr lang="ja-JP" altLang="en-US" smtClean="0"/>
              <a:t>日</a:t>
            </a: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E5BCAF-F339-4175-91C3-EA36A4BA34F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55903881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04032" y="1535113"/>
            <a:ext cx="445402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7" indent="0">
              <a:buNone/>
              <a:defRPr sz="2000" b="1"/>
            </a:lvl2pPr>
            <a:lvl3pPr marL="914376" indent="0">
              <a:buNone/>
              <a:defRPr sz="1800" b="1"/>
            </a:lvl3pPr>
            <a:lvl4pPr marL="1371563" indent="0">
              <a:buNone/>
              <a:defRPr sz="1600" b="1"/>
            </a:lvl4pPr>
            <a:lvl5pPr marL="1828750" indent="0">
              <a:buNone/>
              <a:defRPr sz="1600" b="1"/>
            </a:lvl5pPr>
            <a:lvl6pPr marL="2285938" indent="0">
              <a:buNone/>
              <a:defRPr sz="1600" b="1"/>
            </a:lvl6pPr>
            <a:lvl7pPr marL="2743126" indent="0">
              <a:buNone/>
              <a:defRPr sz="1600" b="1"/>
            </a:lvl7pPr>
            <a:lvl8pPr marL="3200314" indent="0">
              <a:buNone/>
              <a:defRPr sz="1600" b="1"/>
            </a:lvl8pPr>
            <a:lvl9pPr marL="3657501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4032" y="2174875"/>
            <a:ext cx="445402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120819" y="1535113"/>
            <a:ext cx="445577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7" indent="0">
              <a:buNone/>
              <a:defRPr sz="2000" b="1"/>
            </a:lvl2pPr>
            <a:lvl3pPr marL="914376" indent="0">
              <a:buNone/>
              <a:defRPr sz="1800" b="1"/>
            </a:lvl3pPr>
            <a:lvl4pPr marL="1371563" indent="0">
              <a:buNone/>
              <a:defRPr sz="1600" b="1"/>
            </a:lvl4pPr>
            <a:lvl5pPr marL="1828750" indent="0">
              <a:buNone/>
              <a:defRPr sz="1600" b="1"/>
            </a:lvl5pPr>
            <a:lvl6pPr marL="2285938" indent="0">
              <a:buNone/>
              <a:defRPr sz="1600" b="1"/>
            </a:lvl6pPr>
            <a:lvl7pPr marL="2743126" indent="0">
              <a:buNone/>
              <a:defRPr sz="1600" b="1"/>
            </a:lvl7pPr>
            <a:lvl8pPr marL="3200314" indent="0">
              <a:buNone/>
              <a:defRPr sz="1600" b="1"/>
            </a:lvl8pPr>
            <a:lvl9pPr marL="3657501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120819" y="2174875"/>
            <a:ext cx="445577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平成</a:t>
            </a:r>
            <a:r>
              <a:rPr lang="en-US" altLang="ja-JP" smtClean="0"/>
              <a:t>20</a:t>
            </a:r>
            <a:r>
              <a:rPr lang="ja-JP" altLang="en-US" smtClean="0"/>
              <a:t>年（</a:t>
            </a:r>
            <a:r>
              <a:rPr lang="en-US" altLang="ja-JP" smtClean="0"/>
              <a:t>2008</a:t>
            </a:r>
            <a:r>
              <a:rPr lang="ja-JP" altLang="en-US" smtClean="0"/>
              <a:t>年）</a:t>
            </a:r>
            <a:r>
              <a:rPr lang="en-US" altLang="ja-JP" smtClean="0"/>
              <a:t>6</a:t>
            </a:r>
            <a:r>
              <a:rPr lang="ja-JP" altLang="en-US" smtClean="0"/>
              <a:t>月</a:t>
            </a:r>
            <a:r>
              <a:rPr lang="en-US" altLang="ja-JP" smtClean="0"/>
              <a:t>6</a:t>
            </a:r>
            <a:r>
              <a:rPr lang="ja-JP" altLang="en-US" smtClean="0"/>
              <a:t>日</a:t>
            </a: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667D6E-131B-40B1-860C-1B01FDA80A8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9940165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平成</a:t>
            </a:r>
            <a:r>
              <a:rPr lang="en-US" altLang="ja-JP" smtClean="0"/>
              <a:t>20</a:t>
            </a:r>
            <a:r>
              <a:rPr lang="ja-JP" altLang="en-US" smtClean="0"/>
              <a:t>年（</a:t>
            </a:r>
            <a:r>
              <a:rPr lang="en-US" altLang="ja-JP" smtClean="0"/>
              <a:t>2008</a:t>
            </a:r>
            <a:r>
              <a:rPr lang="ja-JP" altLang="en-US" smtClean="0"/>
              <a:t>年）</a:t>
            </a:r>
            <a:r>
              <a:rPr lang="en-US" altLang="ja-JP" smtClean="0"/>
              <a:t>6</a:t>
            </a:r>
            <a:r>
              <a:rPr lang="ja-JP" altLang="en-US" smtClean="0"/>
              <a:t>月</a:t>
            </a:r>
            <a:r>
              <a:rPr lang="en-US" altLang="ja-JP" smtClean="0"/>
              <a:t>6</a:t>
            </a:r>
            <a:r>
              <a:rPr lang="ja-JP" altLang="en-US" smtClean="0"/>
              <a:t>日</a:t>
            </a: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A1A9B8-5799-4791-B635-393124A9D75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5588280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平成</a:t>
            </a:r>
            <a:r>
              <a:rPr lang="en-US" altLang="ja-JP" smtClean="0"/>
              <a:t>20</a:t>
            </a:r>
            <a:r>
              <a:rPr lang="ja-JP" altLang="en-US" smtClean="0"/>
              <a:t>年（</a:t>
            </a:r>
            <a:r>
              <a:rPr lang="en-US" altLang="ja-JP" smtClean="0"/>
              <a:t>2008</a:t>
            </a:r>
            <a:r>
              <a:rPr lang="ja-JP" altLang="en-US" smtClean="0"/>
              <a:t>年）</a:t>
            </a:r>
            <a:r>
              <a:rPr lang="en-US" altLang="ja-JP" smtClean="0"/>
              <a:t>6</a:t>
            </a:r>
            <a:r>
              <a:rPr lang="ja-JP" altLang="en-US" smtClean="0"/>
              <a:t>月</a:t>
            </a:r>
            <a:r>
              <a:rPr lang="en-US" altLang="ja-JP" smtClean="0"/>
              <a:t>6</a:t>
            </a:r>
            <a:r>
              <a:rPr lang="ja-JP" altLang="en-US" smtClean="0"/>
              <a:t>日</a:t>
            </a: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881DD2-C7CA-4BF2-8940-D21B52A42D0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38784523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035" y="273050"/>
            <a:ext cx="331645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941249" y="273053"/>
            <a:ext cx="563534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04035" y="1435103"/>
            <a:ext cx="331645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7" indent="0">
              <a:buNone/>
              <a:defRPr sz="1200"/>
            </a:lvl2pPr>
            <a:lvl3pPr marL="914376" indent="0">
              <a:buNone/>
              <a:defRPr sz="1000"/>
            </a:lvl3pPr>
            <a:lvl4pPr marL="1371563" indent="0">
              <a:buNone/>
              <a:defRPr sz="900"/>
            </a:lvl4pPr>
            <a:lvl5pPr marL="1828750" indent="0">
              <a:buNone/>
              <a:defRPr sz="900"/>
            </a:lvl5pPr>
            <a:lvl6pPr marL="2285938" indent="0">
              <a:buNone/>
              <a:defRPr sz="900"/>
            </a:lvl6pPr>
            <a:lvl7pPr marL="2743126" indent="0">
              <a:buNone/>
              <a:defRPr sz="900"/>
            </a:lvl7pPr>
            <a:lvl8pPr marL="3200314" indent="0">
              <a:buNone/>
              <a:defRPr sz="900"/>
            </a:lvl8pPr>
            <a:lvl9pPr marL="3657501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平成</a:t>
            </a:r>
            <a:r>
              <a:rPr lang="en-US" altLang="ja-JP" smtClean="0"/>
              <a:t>20</a:t>
            </a:r>
            <a:r>
              <a:rPr lang="ja-JP" altLang="en-US" smtClean="0"/>
              <a:t>年（</a:t>
            </a:r>
            <a:r>
              <a:rPr lang="en-US" altLang="ja-JP" smtClean="0"/>
              <a:t>2008</a:t>
            </a:r>
            <a:r>
              <a:rPr lang="ja-JP" altLang="en-US" smtClean="0"/>
              <a:t>年）</a:t>
            </a:r>
            <a:r>
              <a:rPr lang="en-US" altLang="ja-JP" smtClean="0"/>
              <a:t>6</a:t>
            </a:r>
            <a:r>
              <a:rPr lang="ja-JP" altLang="en-US" smtClean="0"/>
              <a:t>月</a:t>
            </a:r>
            <a:r>
              <a:rPr lang="en-US" altLang="ja-JP" smtClean="0"/>
              <a:t>6</a:t>
            </a:r>
            <a:r>
              <a:rPr lang="ja-JP" altLang="en-US" smtClean="0"/>
              <a:t>日</a:t>
            </a: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2C736C-9EC0-4972-9CB3-C8AAF5CD971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33294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FF396E-0CCE-4648-ACF0-CBB7A22EB61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18030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75873" y="4800600"/>
            <a:ext cx="604837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75873" y="612776"/>
            <a:ext cx="604837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7" indent="0">
              <a:buNone/>
              <a:defRPr sz="2800"/>
            </a:lvl2pPr>
            <a:lvl3pPr marL="914376" indent="0">
              <a:buNone/>
              <a:defRPr sz="2400"/>
            </a:lvl3pPr>
            <a:lvl4pPr marL="1371563" indent="0">
              <a:buNone/>
              <a:defRPr sz="2000"/>
            </a:lvl4pPr>
            <a:lvl5pPr marL="1828750" indent="0">
              <a:buNone/>
              <a:defRPr sz="2000"/>
            </a:lvl5pPr>
            <a:lvl6pPr marL="2285938" indent="0">
              <a:buNone/>
              <a:defRPr sz="2000"/>
            </a:lvl6pPr>
            <a:lvl7pPr marL="2743126" indent="0">
              <a:buNone/>
              <a:defRPr sz="2000"/>
            </a:lvl7pPr>
            <a:lvl8pPr marL="3200314" indent="0">
              <a:buNone/>
              <a:defRPr sz="2000"/>
            </a:lvl8pPr>
            <a:lvl9pPr marL="3657501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75873" y="5367339"/>
            <a:ext cx="604837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7" indent="0">
              <a:buNone/>
              <a:defRPr sz="1200"/>
            </a:lvl2pPr>
            <a:lvl3pPr marL="914376" indent="0">
              <a:buNone/>
              <a:defRPr sz="1000"/>
            </a:lvl3pPr>
            <a:lvl4pPr marL="1371563" indent="0">
              <a:buNone/>
              <a:defRPr sz="900"/>
            </a:lvl4pPr>
            <a:lvl5pPr marL="1828750" indent="0">
              <a:buNone/>
              <a:defRPr sz="900"/>
            </a:lvl5pPr>
            <a:lvl6pPr marL="2285938" indent="0">
              <a:buNone/>
              <a:defRPr sz="900"/>
            </a:lvl6pPr>
            <a:lvl7pPr marL="2743126" indent="0">
              <a:buNone/>
              <a:defRPr sz="900"/>
            </a:lvl7pPr>
            <a:lvl8pPr marL="3200314" indent="0">
              <a:buNone/>
              <a:defRPr sz="900"/>
            </a:lvl8pPr>
            <a:lvl9pPr marL="3657501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平成</a:t>
            </a:r>
            <a:r>
              <a:rPr lang="en-US" altLang="ja-JP" smtClean="0"/>
              <a:t>20</a:t>
            </a:r>
            <a:r>
              <a:rPr lang="ja-JP" altLang="en-US" smtClean="0"/>
              <a:t>年（</a:t>
            </a:r>
            <a:r>
              <a:rPr lang="en-US" altLang="ja-JP" smtClean="0"/>
              <a:t>2008</a:t>
            </a:r>
            <a:r>
              <a:rPr lang="ja-JP" altLang="en-US" smtClean="0"/>
              <a:t>年）</a:t>
            </a:r>
            <a:r>
              <a:rPr lang="en-US" altLang="ja-JP" smtClean="0"/>
              <a:t>6</a:t>
            </a:r>
            <a:r>
              <a:rPr lang="ja-JP" altLang="en-US" smtClean="0"/>
              <a:t>月</a:t>
            </a:r>
            <a:r>
              <a:rPr lang="en-US" altLang="ja-JP" smtClean="0"/>
              <a:t>6</a:t>
            </a:r>
            <a:r>
              <a:rPr lang="ja-JP" altLang="en-US" smtClean="0"/>
              <a:t>日</a:t>
            </a: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17F135-446B-4420-B9D0-3139A8E0334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31765195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平成</a:t>
            </a:r>
            <a:r>
              <a:rPr lang="en-US" altLang="ja-JP" smtClean="0"/>
              <a:t>20</a:t>
            </a:r>
            <a:r>
              <a:rPr lang="ja-JP" altLang="en-US" smtClean="0"/>
              <a:t>年（</a:t>
            </a:r>
            <a:r>
              <a:rPr lang="en-US" altLang="ja-JP" smtClean="0"/>
              <a:t>2008</a:t>
            </a:r>
            <a:r>
              <a:rPr lang="ja-JP" altLang="en-US" smtClean="0"/>
              <a:t>年）</a:t>
            </a:r>
            <a:r>
              <a:rPr lang="en-US" altLang="ja-JP" smtClean="0"/>
              <a:t>6</a:t>
            </a:r>
            <a:r>
              <a:rPr lang="ja-JP" altLang="en-US" smtClean="0"/>
              <a:t>月</a:t>
            </a:r>
            <a:r>
              <a:rPr lang="en-US" altLang="ja-JP" smtClean="0"/>
              <a:t>6</a:t>
            </a:r>
            <a:r>
              <a:rPr lang="ja-JP" altLang="en-US" smtClean="0"/>
              <a:t>日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C2D8E8-77FE-4BC5-AE3D-2EF20B39786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9606549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308454" y="274640"/>
            <a:ext cx="2268141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04031" y="274640"/>
            <a:ext cx="6636411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 smtClean="0"/>
              <a:t>平成</a:t>
            </a:r>
            <a:r>
              <a:rPr lang="en-US" altLang="ja-JP" smtClean="0"/>
              <a:t>20</a:t>
            </a:r>
            <a:r>
              <a:rPr lang="ja-JP" altLang="en-US" smtClean="0"/>
              <a:t>年（</a:t>
            </a:r>
            <a:r>
              <a:rPr lang="en-US" altLang="ja-JP" smtClean="0"/>
              <a:t>2008</a:t>
            </a:r>
            <a:r>
              <a:rPr lang="ja-JP" altLang="en-US" smtClean="0"/>
              <a:t>年）</a:t>
            </a:r>
            <a:r>
              <a:rPr lang="en-US" altLang="ja-JP" smtClean="0"/>
              <a:t>6</a:t>
            </a:r>
            <a:r>
              <a:rPr lang="ja-JP" altLang="en-US" smtClean="0"/>
              <a:t>月</a:t>
            </a:r>
            <a:r>
              <a:rPr lang="en-US" altLang="ja-JP" smtClean="0"/>
              <a:t>6</a:t>
            </a:r>
            <a:r>
              <a:rPr lang="ja-JP" altLang="en-US" smtClean="0"/>
              <a:t>日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18649F-F777-47B5-BBCA-A7A7BF96F5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73768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6300" y="4406914"/>
            <a:ext cx="856853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96300" y="2906714"/>
            <a:ext cx="856853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7" indent="0">
              <a:buNone/>
              <a:defRPr sz="1800"/>
            </a:lvl2pPr>
            <a:lvl3pPr marL="914376" indent="0">
              <a:buNone/>
              <a:defRPr sz="1600"/>
            </a:lvl3pPr>
            <a:lvl4pPr marL="1371563" indent="0">
              <a:buNone/>
              <a:defRPr sz="1400"/>
            </a:lvl4pPr>
            <a:lvl5pPr marL="1828750" indent="0">
              <a:buNone/>
              <a:defRPr sz="1400"/>
            </a:lvl5pPr>
            <a:lvl6pPr marL="2285938" indent="0">
              <a:buNone/>
              <a:defRPr sz="1400"/>
            </a:lvl6pPr>
            <a:lvl7pPr marL="2743126" indent="0">
              <a:buNone/>
              <a:defRPr sz="1400"/>
            </a:lvl7pPr>
            <a:lvl8pPr marL="3200314" indent="0">
              <a:buNone/>
              <a:defRPr sz="1400"/>
            </a:lvl8pPr>
            <a:lvl9pPr marL="3657501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A888E0-B345-4212-BBF5-2ED443483B0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1966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04031" y="1600205"/>
            <a:ext cx="44522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24318" y="1600205"/>
            <a:ext cx="44522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0F68A6-7B9F-4C61-A851-03985B0E048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887240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04032" y="1535113"/>
            <a:ext cx="445402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7" indent="0">
              <a:buNone/>
              <a:defRPr sz="2000" b="1"/>
            </a:lvl2pPr>
            <a:lvl3pPr marL="914376" indent="0">
              <a:buNone/>
              <a:defRPr sz="1800" b="1"/>
            </a:lvl3pPr>
            <a:lvl4pPr marL="1371563" indent="0">
              <a:buNone/>
              <a:defRPr sz="1600" b="1"/>
            </a:lvl4pPr>
            <a:lvl5pPr marL="1828750" indent="0">
              <a:buNone/>
              <a:defRPr sz="1600" b="1"/>
            </a:lvl5pPr>
            <a:lvl6pPr marL="2285938" indent="0">
              <a:buNone/>
              <a:defRPr sz="1600" b="1"/>
            </a:lvl6pPr>
            <a:lvl7pPr marL="2743126" indent="0">
              <a:buNone/>
              <a:defRPr sz="1600" b="1"/>
            </a:lvl7pPr>
            <a:lvl8pPr marL="3200314" indent="0">
              <a:buNone/>
              <a:defRPr sz="1600" b="1"/>
            </a:lvl8pPr>
            <a:lvl9pPr marL="3657501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4032" y="2174875"/>
            <a:ext cx="445402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120819" y="1535113"/>
            <a:ext cx="445577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7" indent="0">
              <a:buNone/>
              <a:defRPr sz="2000" b="1"/>
            </a:lvl2pPr>
            <a:lvl3pPr marL="914376" indent="0">
              <a:buNone/>
              <a:defRPr sz="1800" b="1"/>
            </a:lvl3pPr>
            <a:lvl4pPr marL="1371563" indent="0">
              <a:buNone/>
              <a:defRPr sz="1600" b="1"/>
            </a:lvl4pPr>
            <a:lvl5pPr marL="1828750" indent="0">
              <a:buNone/>
              <a:defRPr sz="1600" b="1"/>
            </a:lvl5pPr>
            <a:lvl6pPr marL="2285938" indent="0">
              <a:buNone/>
              <a:defRPr sz="1600" b="1"/>
            </a:lvl6pPr>
            <a:lvl7pPr marL="2743126" indent="0">
              <a:buNone/>
              <a:defRPr sz="1600" b="1"/>
            </a:lvl7pPr>
            <a:lvl8pPr marL="3200314" indent="0">
              <a:buNone/>
              <a:defRPr sz="1600" b="1"/>
            </a:lvl8pPr>
            <a:lvl9pPr marL="3657501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120819" y="2174875"/>
            <a:ext cx="445577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9A26B8-938B-4E87-9DC4-05AC08F8F2C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89727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AD75DC-5F00-4B5E-B1E8-E43F29B1236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875495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28B69C-58C9-4AA1-B5CB-4EB7859F64B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108653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035" y="273050"/>
            <a:ext cx="331645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941249" y="273053"/>
            <a:ext cx="563534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04035" y="1435103"/>
            <a:ext cx="331645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7" indent="0">
              <a:buNone/>
              <a:defRPr sz="1200"/>
            </a:lvl2pPr>
            <a:lvl3pPr marL="914376" indent="0">
              <a:buNone/>
              <a:defRPr sz="1000"/>
            </a:lvl3pPr>
            <a:lvl4pPr marL="1371563" indent="0">
              <a:buNone/>
              <a:defRPr sz="900"/>
            </a:lvl4pPr>
            <a:lvl5pPr marL="1828750" indent="0">
              <a:buNone/>
              <a:defRPr sz="900"/>
            </a:lvl5pPr>
            <a:lvl6pPr marL="2285938" indent="0">
              <a:buNone/>
              <a:defRPr sz="900"/>
            </a:lvl6pPr>
            <a:lvl7pPr marL="2743126" indent="0">
              <a:buNone/>
              <a:defRPr sz="900"/>
            </a:lvl7pPr>
            <a:lvl8pPr marL="3200314" indent="0">
              <a:buNone/>
              <a:defRPr sz="900"/>
            </a:lvl8pPr>
            <a:lvl9pPr marL="3657501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E43BF0-E14F-4E8C-8470-E7B7992BB31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7315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平成</a:t>
            </a:r>
            <a:r>
              <a:rPr lang="en-US" altLang="ja-JP"/>
              <a:t>20</a:t>
            </a:r>
            <a:r>
              <a:rPr lang="ja-JP" altLang="en-US"/>
              <a:t>年（</a:t>
            </a:r>
            <a:r>
              <a:rPr lang="en-US" altLang="ja-JP"/>
              <a:t>2008</a:t>
            </a:r>
            <a:r>
              <a:rPr lang="ja-JP" altLang="en-US"/>
              <a:t>年）</a:t>
            </a:r>
            <a:r>
              <a:rPr lang="en-US" altLang="ja-JP"/>
              <a:t>6</a:t>
            </a:r>
            <a:r>
              <a:rPr lang="ja-JP" altLang="en-US"/>
              <a:t>月</a:t>
            </a:r>
            <a:r>
              <a:rPr lang="en-US" altLang="ja-JP"/>
              <a:t>6</a:t>
            </a:r>
            <a:r>
              <a:rPr lang="ja-JP" altLang="en-US"/>
              <a:t>日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DE9080-088E-4D76-9980-AADE83F2B7E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76523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75873" y="4800600"/>
            <a:ext cx="604837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75873" y="612776"/>
            <a:ext cx="604837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7" indent="0">
              <a:buNone/>
              <a:defRPr sz="2800"/>
            </a:lvl2pPr>
            <a:lvl3pPr marL="914376" indent="0">
              <a:buNone/>
              <a:defRPr sz="2400"/>
            </a:lvl3pPr>
            <a:lvl4pPr marL="1371563" indent="0">
              <a:buNone/>
              <a:defRPr sz="2000"/>
            </a:lvl4pPr>
            <a:lvl5pPr marL="1828750" indent="0">
              <a:buNone/>
              <a:defRPr sz="2000"/>
            </a:lvl5pPr>
            <a:lvl6pPr marL="2285938" indent="0">
              <a:buNone/>
              <a:defRPr sz="2000"/>
            </a:lvl6pPr>
            <a:lvl7pPr marL="2743126" indent="0">
              <a:buNone/>
              <a:defRPr sz="2000"/>
            </a:lvl7pPr>
            <a:lvl8pPr marL="3200314" indent="0">
              <a:buNone/>
              <a:defRPr sz="2000"/>
            </a:lvl8pPr>
            <a:lvl9pPr marL="3657501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75873" y="5367339"/>
            <a:ext cx="604837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7" indent="0">
              <a:buNone/>
              <a:defRPr sz="1200"/>
            </a:lvl2pPr>
            <a:lvl3pPr marL="914376" indent="0">
              <a:buNone/>
              <a:defRPr sz="1000"/>
            </a:lvl3pPr>
            <a:lvl4pPr marL="1371563" indent="0">
              <a:buNone/>
              <a:defRPr sz="900"/>
            </a:lvl4pPr>
            <a:lvl5pPr marL="1828750" indent="0">
              <a:buNone/>
              <a:defRPr sz="900"/>
            </a:lvl5pPr>
            <a:lvl6pPr marL="2285938" indent="0">
              <a:buNone/>
              <a:defRPr sz="900"/>
            </a:lvl6pPr>
            <a:lvl7pPr marL="2743126" indent="0">
              <a:buNone/>
              <a:defRPr sz="900"/>
            </a:lvl7pPr>
            <a:lvl8pPr marL="3200314" indent="0">
              <a:buNone/>
              <a:defRPr sz="900"/>
            </a:lvl8pPr>
            <a:lvl9pPr marL="3657501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DEB7EB-0242-4B4C-86F6-B03225EDED4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712455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42DEC4-AB30-4F21-93B8-E2CD11D7195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00661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308454" y="274640"/>
            <a:ext cx="2268141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04031" y="274640"/>
            <a:ext cx="6636411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9AF536-2916-4B7A-B5D1-85EE73A9B61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84966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6047" y="2130439"/>
            <a:ext cx="8568531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12094" y="3886200"/>
            <a:ext cx="705643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7" indent="0" algn="ctr">
              <a:buNone/>
              <a:defRPr/>
            </a:lvl2pPr>
            <a:lvl3pPr marL="914376" indent="0" algn="ctr">
              <a:buNone/>
              <a:defRPr/>
            </a:lvl3pPr>
            <a:lvl4pPr marL="1371563" indent="0" algn="ctr">
              <a:buNone/>
              <a:defRPr/>
            </a:lvl4pPr>
            <a:lvl5pPr marL="1828750" indent="0" algn="ctr">
              <a:buNone/>
              <a:defRPr/>
            </a:lvl5pPr>
            <a:lvl6pPr marL="2285938" indent="0" algn="ctr">
              <a:buNone/>
              <a:defRPr/>
            </a:lvl6pPr>
            <a:lvl7pPr marL="2743126" indent="0" algn="ctr">
              <a:buNone/>
              <a:defRPr/>
            </a:lvl7pPr>
            <a:lvl8pPr marL="3200314" indent="0" algn="ctr">
              <a:buNone/>
              <a:defRPr/>
            </a:lvl8pPr>
            <a:lvl9pPr marL="3657501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平成</a:t>
            </a:r>
            <a:r>
              <a:rPr lang="en-US" altLang="ja-JP"/>
              <a:t>20</a:t>
            </a:r>
            <a:r>
              <a:rPr lang="ja-JP" altLang="en-US"/>
              <a:t>年（</a:t>
            </a:r>
            <a:r>
              <a:rPr lang="en-US" altLang="ja-JP"/>
              <a:t>2008</a:t>
            </a:r>
            <a:r>
              <a:rPr lang="ja-JP" altLang="en-US"/>
              <a:t>年）</a:t>
            </a:r>
            <a:r>
              <a:rPr lang="en-US" altLang="ja-JP"/>
              <a:t>6</a:t>
            </a:r>
            <a:r>
              <a:rPr lang="ja-JP" altLang="en-US"/>
              <a:t>月</a:t>
            </a:r>
            <a:r>
              <a:rPr lang="en-US" altLang="ja-JP"/>
              <a:t>6</a:t>
            </a:r>
            <a:r>
              <a:rPr lang="ja-JP" altLang="en-US"/>
              <a:t>日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62513E-720B-4F77-A7C9-D8BEFB44D92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847722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平成</a:t>
            </a:r>
            <a:r>
              <a:rPr lang="en-US" altLang="ja-JP"/>
              <a:t>20</a:t>
            </a:r>
            <a:r>
              <a:rPr lang="ja-JP" altLang="en-US"/>
              <a:t>年（</a:t>
            </a:r>
            <a:r>
              <a:rPr lang="en-US" altLang="ja-JP"/>
              <a:t>2008</a:t>
            </a:r>
            <a:r>
              <a:rPr lang="ja-JP" altLang="en-US"/>
              <a:t>年）</a:t>
            </a:r>
            <a:r>
              <a:rPr lang="en-US" altLang="ja-JP"/>
              <a:t>6</a:t>
            </a:r>
            <a:r>
              <a:rPr lang="ja-JP" altLang="en-US"/>
              <a:t>月</a:t>
            </a:r>
            <a:r>
              <a:rPr lang="en-US" altLang="ja-JP"/>
              <a:t>6</a:t>
            </a:r>
            <a:r>
              <a:rPr lang="ja-JP" altLang="en-US"/>
              <a:t>日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D9E918-295A-4B63-8A63-F01F715B542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791760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6300" y="4406914"/>
            <a:ext cx="856853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96300" y="2906714"/>
            <a:ext cx="856853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7" indent="0">
              <a:buNone/>
              <a:defRPr sz="1800"/>
            </a:lvl2pPr>
            <a:lvl3pPr marL="914376" indent="0">
              <a:buNone/>
              <a:defRPr sz="1600"/>
            </a:lvl3pPr>
            <a:lvl4pPr marL="1371563" indent="0">
              <a:buNone/>
              <a:defRPr sz="1400"/>
            </a:lvl4pPr>
            <a:lvl5pPr marL="1828750" indent="0">
              <a:buNone/>
              <a:defRPr sz="1400"/>
            </a:lvl5pPr>
            <a:lvl6pPr marL="2285938" indent="0">
              <a:buNone/>
              <a:defRPr sz="1400"/>
            </a:lvl6pPr>
            <a:lvl7pPr marL="2743126" indent="0">
              <a:buNone/>
              <a:defRPr sz="1400"/>
            </a:lvl7pPr>
            <a:lvl8pPr marL="3200314" indent="0">
              <a:buNone/>
              <a:defRPr sz="1400"/>
            </a:lvl8pPr>
            <a:lvl9pPr marL="3657501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平成</a:t>
            </a:r>
            <a:r>
              <a:rPr lang="en-US" altLang="ja-JP"/>
              <a:t>20</a:t>
            </a:r>
            <a:r>
              <a:rPr lang="ja-JP" altLang="en-US"/>
              <a:t>年（</a:t>
            </a:r>
            <a:r>
              <a:rPr lang="en-US" altLang="ja-JP"/>
              <a:t>2008</a:t>
            </a:r>
            <a:r>
              <a:rPr lang="ja-JP" altLang="en-US"/>
              <a:t>年）</a:t>
            </a:r>
            <a:r>
              <a:rPr lang="en-US" altLang="ja-JP"/>
              <a:t>6</a:t>
            </a:r>
            <a:r>
              <a:rPr lang="ja-JP" altLang="en-US"/>
              <a:t>月</a:t>
            </a:r>
            <a:r>
              <a:rPr lang="en-US" altLang="ja-JP"/>
              <a:t>6</a:t>
            </a:r>
            <a:r>
              <a:rPr lang="ja-JP" altLang="en-US"/>
              <a:t>日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B1B1F5-AD1C-4C2D-AD4F-2B762DC9680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790950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04031" y="1600205"/>
            <a:ext cx="44522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24318" y="1600205"/>
            <a:ext cx="44522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平成</a:t>
            </a:r>
            <a:r>
              <a:rPr lang="en-US" altLang="ja-JP"/>
              <a:t>20</a:t>
            </a:r>
            <a:r>
              <a:rPr lang="ja-JP" altLang="en-US"/>
              <a:t>年（</a:t>
            </a:r>
            <a:r>
              <a:rPr lang="en-US" altLang="ja-JP"/>
              <a:t>2008</a:t>
            </a:r>
            <a:r>
              <a:rPr lang="ja-JP" altLang="en-US"/>
              <a:t>年）</a:t>
            </a:r>
            <a:r>
              <a:rPr lang="en-US" altLang="ja-JP"/>
              <a:t>6</a:t>
            </a:r>
            <a:r>
              <a:rPr lang="ja-JP" altLang="en-US"/>
              <a:t>月</a:t>
            </a:r>
            <a:r>
              <a:rPr lang="en-US" altLang="ja-JP"/>
              <a:t>6</a:t>
            </a:r>
            <a:r>
              <a:rPr lang="ja-JP" altLang="en-US"/>
              <a:t>日</a:t>
            </a: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AD39DC-9CC0-472D-8A44-98D0FBCE529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57914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04032" y="1535113"/>
            <a:ext cx="445402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7" indent="0">
              <a:buNone/>
              <a:defRPr sz="2000" b="1"/>
            </a:lvl2pPr>
            <a:lvl3pPr marL="914376" indent="0">
              <a:buNone/>
              <a:defRPr sz="1800" b="1"/>
            </a:lvl3pPr>
            <a:lvl4pPr marL="1371563" indent="0">
              <a:buNone/>
              <a:defRPr sz="1600" b="1"/>
            </a:lvl4pPr>
            <a:lvl5pPr marL="1828750" indent="0">
              <a:buNone/>
              <a:defRPr sz="1600" b="1"/>
            </a:lvl5pPr>
            <a:lvl6pPr marL="2285938" indent="0">
              <a:buNone/>
              <a:defRPr sz="1600" b="1"/>
            </a:lvl6pPr>
            <a:lvl7pPr marL="2743126" indent="0">
              <a:buNone/>
              <a:defRPr sz="1600" b="1"/>
            </a:lvl7pPr>
            <a:lvl8pPr marL="3200314" indent="0">
              <a:buNone/>
              <a:defRPr sz="1600" b="1"/>
            </a:lvl8pPr>
            <a:lvl9pPr marL="3657501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4032" y="2174875"/>
            <a:ext cx="445402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120819" y="1535113"/>
            <a:ext cx="445577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7" indent="0">
              <a:buNone/>
              <a:defRPr sz="2000" b="1"/>
            </a:lvl2pPr>
            <a:lvl3pPr marL="914376" indent="0">
              <a:buNone/>
              <a:defRPr sz="1800" b="1"/>
            </a:lvl3pPr>
            <a:lvl4pPr marL="1371563" indent="0">
              <a:buNone/>
              <a:defRPr sz="1600" b="1"/>
            </a:lvl4pPr>
            <a:lvl5pPr marL="1828750" indent="0">
              <a:buNone/>
              <a:defRPr sz="1600" b="1"/>
            </a:lvl5pPr>
            <a:lvl6pPr marL="2285938" indent="0">
              <a:buNone/>
              <a:defRPr sz="1600" b="1"/>
            </a:lvl6pPr>
            <a:lvl7pPr marL="2743126" indent="0">
              <a:buNone/>
              <a:defRPr sz="1600" b="1"/>
            </a:lvl7pPr>
            <a:lvl8pPr marL="3200314" indent="0">
              <a:buNone/>
              <a:defRPr sz="1600" b="1"/>
            </a:lvl8pPr>
            <a:lvl9pPr marL="3657501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120819" y="2174875"/>
            <a:ext cx="445577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平成</a:t>
            </a:r>
            <a:r>
              <a:rPr lang="en-US" altLang="ja-JP"/>
              <a:t>20</a:t>
            </a:r>
            <a:r>
              <a:rPr lang="ja-JP" altLang="en-US"/>
              <a:t>年（</a:t>
            </a:r>
            <a:r>
              <a:rPr lang="en-US" altLang="ja-JP"/>
              <a:t>2008</a:t>
            </a:r>
            <a:r>
              <a:rPr lang="ja-JP" altLang="en-US"/>
              <a:t>年）</a:t>
            </a:r>
            <a:r>
              <a:rPr lang="en-US" altLang="ja-JP"/>
              <a:t>6</a:t>
            </a:r>
            <a:r>
              <a:rPr lang="ja-JP" altLang="en-US"/>
              <a:t>月</a:t>
            </a:r>
            <a:r>
              <a:rPr lang="en-US" altLang="ja-JP"/>
              <a:t>6</a:t>
            </a:r>
            <a:r>
              <a:rPr lang="ja-JP" altLang="en-US"/>
              <a:t>日</a:t>
            </a: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97A099-238C-4030-8EF6-DCB4C6C3989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873467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平成</a:t>
            </a:r>
            <a:r>
              <a:rPr lang="en-US" altLang="ja-JP"/>
              <a:t>20</a:t>
            </a:r>
            <a:r>
              <a:rPr lang="ja-JP" altLang="en-US"/>
              <a:t>年（</a:t>
            </a:r>
            <a:r>
              <a:rPr lang="en-US" altLang="ja-JP"/>
              <a:t>2008</a:t>
            </a:r>
            <a:r>
              <a:rPr lang="ja-JP" altLang="en-US"/>
              <a:t>年）</a:t>
            </a:r>
            <a:r>
              <a:rPr lang="en-US" altLang="ja-JP"/>
              <a:t>6</a:t>
            </a:r>
            <a:r>
              <a:rPr lang="ja-JP" altLang="en-US"/>
              <a:t>月</a:t>
            </a:r>
            <a:r>
              <a:rPr lang="en-US" altLang="ja-JP"/>
              <a:t>6</a:t>
            </a:r>
            <a:r>
              <a:rPr lang="ja-JP" altLang="en-US"/>
              <a:t>日</a:t>
            </a: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E323B6-BE78-4E49-9015-FEF9AA973D0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171481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平成</a:t>
            </a:r>
            <a:r>
              <a:rPr lang="en-US" altLang="ja-JP"/>
              <a:t>20</a:t>
            </a:r>
            <a:r>
              <a:rPr lang="ja-JP" altLang="en-US"/>
              <a:t>年（</a:t>
            </a:r>
            <a:r>
              <a:rPr lang="en-US" altLang="ja-JP"/>
              <a:t>2008</a:t>
            </a:r>
            <a:r>
              <a:rPr lang="ja-JP" altLang="en-US"/>
              <a:t>年）</a:t>
            </a:r>
            <a:r>
              <a:rPr lang="en-US" altLang="ja-JP"/>
              <a:t>6</a:t>
            </a:r>
            <a:r>
              <a:rPr lang="ja-JP" altLang="en-US"/>
              <a:t>月</a:t>
            </a:r>
            <a:r>
              <a:rPr lang="en-US" altLang="ja-JP"/>
              <a:t>6</a:t>
            </a:r>
            <a:r>
              <a:rPr lang="ja-JP" altLang="en-US"/>
              <a:t>日</a:t>
            </a: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641ED2-9478-49C9-AFCA-A5967E8DD52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78517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6300" y="4406914"/>
            <a:ext cx="856853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96300" y="2906714"/>
            <a:ext cx="856853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7" indent="0">
              <a:buNone/>
              <a:defRPr sz="1800"/>
            </a:lvl2pPr>
            <a:lvl3pPr marL="914376" indent="0">
              <a:buNone/>
              <a:defRPr sz="1600"/>
            </a:lvl3pPr>
            <a:lvl4pPr marL="1371563" indent="0">
              <a:buNone/>
              <a:defRPr sz="1400"/>
            </a:lvl4pPr>
            <a:lvl5pPr marL="1828750" indent="0">
              <a:buNone/>
              <a:defRPr sz="1400"/>
            </a:lvl5pPr>
            <a:lvl6pPr marL="2285938" indent="0">
              <a:buNone/>
              <a:defRPr sz="1400"/>
            </a:lvl6pPr>
            <a:lvl7pPr marL="2743126" indent="0">
              <a:buNone/>
              <a:defRPr sz="1400"/>
            </a:lvl7pPr>
            <a:lvl8pPr marL="3200314" indent="0">
              <a:buNone/>
              <a:defRPr sz="1400"/>
            </a:lvl8pPr>
            <a:lvl9pPr marL="3657501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平成</a:t>
            </a:r>
            <a:r>
              <a:rPr lang="en-US" altLang="ja-JP"/>
              <a:t>20</a:t>
            </a:r>
            <a:r>
              <a:rPr lang="ja-JP" altLang="en-US"/>
              <a:t>年（</a:t>
            </a:r>
            <a:r>
              <a:rPr lang="en-US" altLang="ja-JP"/>
              <a:t>2008</a:t>
            </a:r>
            <a:r>
              <a:rPr lang="ja-JP" altLang="en-US"/>
              <a:t>年）</a:t>
            </a:r>
            <a:r>
              <a:rPr lang="en-US" altLang="ja-JP"/>
              <a:t>6</a:t>
            </a:r>
            <a:r>
              <a:rPr lang="ja-JP" altLang="en-US"/>
              <a:t>月</a:t>
            </a:r>
            <a:r>
              <a:rPr lang="en-US" altLang="ja-JP"/>
              <a:t>6</a:t>
            </a:r>
            <a:r>
              <a:rPr lang="ja-JP" altLang="en-US"/>
              <a:t>日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C2E662-F4B1-450A-BCC3-5A50D0307BE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627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035" y="273050"/>
            <a:ext cx="331645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941249" y="273053"/>
            <a:ext cx="563534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04035" y="1435103"/>
            <a:ext cx="331645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7" indent="0">
              <a:buNone/>
              <a:defRPr sz="1200"/>
            </a:lvl2pPr>
            <a:lvl3pPr marL="914376" indent="0">
              <a:buNone/>
              <a:defRPr sz="1000"/>
            </a:lvl3pPr>
            <a:lvl4pPr marL="1371563" indent="0">
              <a:buNone/>
              <a:defRPr sz="900"/>
            </a:lvl4pPr>
            <a:lvl5pPr marL="1828750" indent="0">
              <a:buNone/>
              <a:defRPr sz="900"/>
            </a:lvl5pPr>
            <a:lvl6pPr marL="2285938" indent="0">
              <a:buNone/>
              <a:defRPr sz="900"/>
            </a:lvl6pPr>
            <a:lvl7pPr marL="2743126" indent="0">
              <a:buNone/>
              <a:defRPr sz="900"/>
            </a:lvl7pPr>
            <a:lvl8pPr marL="3200314" indent="0">
              <a:buNone/>
              <a:defRPr sz="900"/>
            </a:lvl8pPr>
            <a:lvl9pPr marL="3657501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平成</a:t>
            </a:r>
            <a:r>
              <a:rPr lang="en-US" altLang="ja-JP"/>
              <a:t>20</a:t>
            </a:r>
            <a:r>
              <a:rPr lang="ja-JP" altLang="en-US"/>
              <a:t>年（</a:t>
            </a:r>
            <a:r>
              <a:rPr lang="en-US" altLang="ja-JP"/>
              <a:t>2008</a:t>
            </a:r>
            <a:r>
              <a:rPr lang="ja-JP" altLang="en-US"/>
              <a:t>年）</a:t>
            </a:r>
            <a:r>
              <a:rPr lang="en-US" altLang="ja-JP"/>
              <a:t>6</a:t>
            </a:r>
            <a:r>
              <a:rPr lang="ja-JP" altLang="en-US"/>
              <a:t>月</a:t>
            </a:r>
            <a:r>
              <a:rPr lang="en-US" altLang="ja-JP"/>
              <a:t>6</a:t>
            </a:r>
            <a:r>
              <a:rPr lang="ja-JP" altLang="en-US"/>
              <a:t>日</a:t>
            </a: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B177C8-DDDC-4A95-81BA-A44FF4F44CE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094959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75873" y="4800600"/>
            <a:ext cx="604837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75873" y="612776"/>
            <a:ext cx="604837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7" indent="0">
              <a:buNone/>
              <a:defRPr sz="2800"/>
            </a:lvl2pPr>
            <a:lvl3pPr marL="914376" indent="0">
              <a:buNone/>
              <a:defRPr sz="2400"/>
            </a:lvl3pPr>
            <a:lvl4pPr marL="1371563" indent="0">
              <a:buNone/>
              <a:defRPr sz="2000"/>
            </a:lvl4pPr>
            <a:lvl5pPr marL="1828750" indent="0">
              <a:buNone/>
              <a:defRPr sz="2000"/>
            </a:lvl5pPr>
            <a:lvl6pPr marL="2285938" indent="0">
              <a:buNone/>
              <a:defRPr sz="2000"/>
            </a:lvl6pPr>
            <a:lvl7pPr marL="2743126" indent="0">
              <a:buNone/>
              <a:defRPr sz="2000"/>
            </a:lvl7pPr>
            <a:lvl8pPr marL="3200314" indent="0">
              <a:buNone/>
              <a:defRPr sz="2000"/>
            </a:lvl8pPr>
            <a:lvl9pPr marL="3657501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75873" y="5367339"/>
            <a:ext cx="604837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7" indent="0">
              <a:buNone/>
              <a:defRPr sz="1200"/>
            </a:lvl2pPr>
            <a:lvl3pPr marL="914376" indent="0">
              <a:buNone/>
              <a:defRPr sz="1000"/>
            </a:lvl3pPr>
            <a:lvl4pPr marL="1371563" indent="0">
              <a:buNone/>
              <a:defRPr sz="900"/>
            </a:lvl4pPr>
            <a:lvl5pPr marL="1828750" indent="0">
              <a:buNone/>
              <a:defRPr sz="900"/>
            </a:lvl5pPr>
            <a:lvl6pPr marL="2285938" indent="0">
              <a:buNone/>
              <a:defRPr sz="900"/>
            </a:lvl6pPr>
            <a:lvl7pPr marL="2743126" indent="0">
              <a:buNone/>
              <a:defRPr sz="900"/>
            </a:lvl7pPr>
            <a:lvl8pPr marL="3200314" indent="0">
              <a:buNone/>
              <a:defRPr sz="900"/>
            </a:lvl8pPr>
            <a:lvl9pPr marL="3657501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平成</a:t>
            </a:r>
            <a:r>
              <a:rPr lang="en-US" altLang="ja-JP"/>
              <a:t>20</a:t>
            </a:r>
            <a:r>
              <a:rPr lang="ja-JP" altLang="en-US"/>
              <a:t>年（</a:t>
            </a:r>
            <a:r>
              <a:rPr lang="en-US" altLang="ja-JP"/>
              <a:t>2008</a:t>
            </a:r>
            <a:r>
              <a:rPr lang="ja-JP" altLang="en-US"/>
              <a:t>年）</a:t>
            </a:r>
            <a:r>
              <a:rPr lang="en-US" altLang="ja-JP"/>
              <a:t>6</a:t>
            </a:r>
            <a:r>
              <a:rPr lang="ja-JP" altLang="en-US"/>
              <a:t>月</a:t>
            </a:r>
            <a:r>
              <a:rPr lang="en-US" altLang="ja-JP"/>
              <a:t>6</a:t>
            </a:r>
            <a:r>
              <a:rPr lang="ja-JP" altLang="en-US"/>
              <a:t>日</a:t>
            </a: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158546-C0D8-425F-9920-E80915B62C9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559501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平成</a:t>
            </a:r>
            <a:r>
              <a:rPr lang="en-US" altLang="ja-JP"/>
              <a:t>20</a:t>
            </a:r>
            <a:r>
              <a:rPr lang="ja-JP" altLang="en-US"/>
              <a:t>年（</a:t>
            </a:r>
            <a:r>
              <a:rPr lang="en-US" altLang="ja-JP"/>
              <a:t>2008</a:t>
            </a:r>
            <a:r>
              <a:rPr lang="ja-JP" altLang="en-US"/>
              <a:t>年）</a:t>
            </a:r>
            <a:r>
              <a:rPr lang="en-US" altLang="ja-JP"/>
              <a:t>6</a:t>
            </a:r>
            <a:r>
              <a:rPr lang="ja-JP" altLang="en-US"/>
              <a:t>月</a:t>
            </a:r>
            <a:r>
              <a:rPr lang="en-US" altLang="ja-JP"/>
              <a:t>6</a:t>
            </a:r>
            <a:r>
              <a:rPr lang="ja-JP" altLang="en-US"/>
              <a:t>日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FB3CE5-9322-4EA7-80DB-0014C23C6CE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761968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308454" y="274640"/>
            <a:ext cx="2268141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04031" y="274640"/>
            <a:ext cx="6636411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平成</a:t>
            </a:r>
            <a:r>
              <a:rPr lang="en-US" altLang="ja-JP"/>
              <a:t>20</a:t>
            </a:r>
            <a:r>
              <a:rPr lang="ja-JP" altLang="en-US"/>
              <a:t>年（</a:t>
            </a:r>
            <a:r>
              <a:rPr lang="en-US" altLang="ja-JP"/>
              <a:t>2008</a:t>
            </a:r>
            <a:r>
              <a:rPr lang="ja-JP" altLang="en-US"/>
              <a:t>年）</a:t>
            </a:r>
            <a:r>
              <a:rPr lang="en-US" altLang="ja-JP"/>
              <a:t>6</a:t>
            </a:r>
            <a:r>
              <a:rPr lang="ja-JP" altLang="en-US"/>
              <a:t>月</a:t>
            </a:r>
            <a:r>
              <a:rPr lang="en-US" altLang="ja-JP"/>
              <a:t>6</a:t>
            </a:r>
            <a:r>
              <a:rPr lang="ja-JP" altLang="en-US"/>
              <a:t>日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F28EE3-3170-484B-A693-32FC66CB267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0230856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6047" y="2130439"/>
            <a:ext cx="8568531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12094" y="3886200"/>
            <a:ext cx="705643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7" indent="0" algn="ctr">
              <a:buNone/>
              <a:defRPr/>
            </a:lvl2pPr>
            <a:lvl3pPr marL="914376" indent="0" algn="ctr">
              <a:buNone/>
              <a:defRPr/>
            </a:lvl3pPr>
            <a:lvl4pPr marL="1371563" indent="0" algn="ctr">
              <a:buNone/>
              <a:defRPr/>
            </a:lvl4pPr>
            <a:lvl5pPr marL="1828750" indent="0" algn="ctr">
              <a:buNone/>
              <a:defRPr/>
            </a:lvl5pPr>
            <a:lvl6pPr marL="2285938" indent="0" algn="ctr">
              <a:buNone/>
              <a:defRPr/>
            </a:lvl6pPr>
            <a:lvl7pPr marL="2743126" indent="0" algn="ctr">
              <a:buNone/>
              <a:defRPr/>
            </a:lvl7pPr>
            <a:lvl8pPr marL="3200314" indent="0" algn="ctr">
              <a:buNone/>
              <a:defRPr/>
            </a:lvl8pPr>
            <a:lvl9pPr marL="3657501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平成</a:t>
            </a:r>
            <a:r>
              <a:rPr lang="en-US" altLang="ja-JP"/>
              <a:t>20</a:t>
            </a:r>
            <a:r>
              <a:rPr lang="ja-JP" altLang="en-US"/>
              <a:t>年（</a:t>
            </a:r>
            <a:r>
              <a:rPr lang="en-US" altLang="ja-JP"/>
              <a:t>2008</a:t>
            </a:r>
            <a:r>
              <a:rPr lang="ja-JP" altLang="en-US"/>
              <a:t>年）</a:t>
            </a:r>
            <a:r>
              <a:rPr lang="en-US" altLang="ja-JP"/>
              <a:t>6</a:t>
            </a:r>
            <a:r>
              <a:rPr lang="ja-JP" altLang="en-US"/>
              <a:t>月</a:t>
            </a:r>
            <a:r>
              <a:rPr lang="en-US" altLang="ja-JP"/>
              <a:t>6</a:t>
            </a:r>
            <a:r>
              <a:rPr lang="ja-JP" altLang="en-US"/>
              <a:t>日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947BE4-3A37-4AE2-BDC9-C52B79510F0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291418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平成</a:t>
            </a:r>
            <a:r>
              <a:rPr lang="en-US" altLang="ja-JP"/>
              <a:t>20</a:t>
            </a:r>
            <a:r>
              <a:rPr lang="ja-JP" altLang="en-US"/>
              <a:t>年（</a:t>
            </a:r>
            <a:r>
              <a:rPr lang="en-US" altLang="ja-JP"/>
              <a:t>2008</a:t>
            </a:r>
            <a:r>
              <a:rPr lang="ja-JP" altLang="en-US"/>
              <a:t>年）</a:t>
            </a:r>
            <a:r>
              <a:rPr lang="en-US" altLang="ja-JP"/>
              <a:t>6</a:t>
            </a:r>
            <a:r>
              <a:rPr lang="ja-JP" altLang="en-US"/>
              <a:t>月</a:t>
            </a:r>
            <a:r>
              <a:rPr lang="en-US" altLang="ja-JP"/>
              <a:t>6</a:t>
            </a:r>
            <a:r>
              <a:rPr lang="ja-JP" altLang="en-US"/>
              <a:t>日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B0F6D3-12D5-49D1-A49C-479BD45E8AD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025328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6300" y="4406914"/>
            <a:ext cx="856853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96300" y="2906714"/>
            <a:ext cx="856853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7" indent="0">
              <a:buNone/>
              <a:defRPr sz="1800"/>
            </a:lvl2pPr>
            <a:lvl3pPr marL="914376" indent="0">
              <a:buNone/>
              <a:defRPr sz="1600"/>
            </a:lvl3pPr>
            <a:lvl4pPr marL="1371563" indent="0">
              <a:buNone/>
              <a:defRPr sz="1400"/>
            </a:lvl4pPr>
            <a:lvl5pPr marL="1828750" indent="0">
              <a:buNone/>
              <a:defRPr sz="1400"/>
            </a:lvl5pPr>
            <a:lvl6pPr marL="2285938" indent="0">
              <a:buNone/>
              <a:defRPr sz="1400"/>
            </a:lvl6pPr>
            <a:lvl7pPr marL="2743126" indent="0">
              <a:buNone/>
              <a:defRPr sz="1400"/>
            </a:lvl7pPr>
            <a:lvl8pPr marL="3200314" indent="0">
              <a:buNone/>
              <a:defRPr sz="1400"/>
            </a:lvl8pPr>
            <a:lvl9pPr marL="3657501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平成</a:t>
            </a:r>
            <a:r>
              <a:rPr lang="en-US" altLang="ja-JP"/>
              <a:t>20</a:t>
            </a:r>
            <a:r>
              <a:rPr lang="ja-JP" altLang="en-US"/>
              <a:t>年（</a:t>
            </a:r>
            <a:r>
              <a:rPr lang="en-US" altLang="ja-JP"/>
              <a:t>2008</a:t>
            </a:r>
            <a:r>
              <a:rPr lang="ja-JP" altLang="en-US"/>
              <a:t>年）</a:t>
            </a:r>
            <a:r>
              <a:rPr lang="en-US" altLang="ja-JP"/>
              <a:t>6</a:t>
            </a:r>
            <a:r>
              <a:rPr lang="ja-JP" altLang="en-US"/>
              <a:t>月</a:t>
            </a:r>
            <a:r>
              <a:rPr lang="en-US" altLang="ja-JP"/>
              <a:t>6</a:t>
            </a:r>
            <a:r>
              <a:rPr lang="ja-JP" altLang="en-US"/>
              <a:t>日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8268F2-FDFA-496D-94E5-F432E69FB77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858037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04031" y="1600205"/>
            <a:ext cx="44522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24318" y="1600205"/>
            <a:ext cx="44522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平成</a:t>
            </a:r>
            <a:r>
              <a:rPr lang="en-US" altLang="ja-JP"/>
              <a:t>20</a:t>
            </a:r>
            <a:r>
              <a:rPr lang="ja-JP" altLang="en-US"/>
              <a:t>年（</a:t>
            </a:r>
            <a:r>
              <a:rPr lang="en-US" altLang="ja-JP"/>
              <a:t>2008</a:t>
            </a:r>
            <a:r>
              <a:rPr lang="ja-JP" altLang="en-US"/>
              <a:t>年）</a:t>
            </a:r>
            <a:r>
              <a:rPr lang="en-US" altLang="ja-JP"/>
              <a:t>6</a:t>
            </a:r>
            <a:r>
              <a:rPr lang="ja-JP" altLang="en-US"/>
              <a:t>月</a:t>
            </a:r>
            <a:r>
              <a:rPr lang="en-US" altLang="ja-JP"/>
              <a:t>6</a:t>
            </a:r>
            <a:r>
              <a:rPr lang="ja-JP" altLang="en-US"/>
              <a:t>日</a:t>
            </a: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650C46-6F76-4B06-B756-C21A76E45FA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8043032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04032" y="1535113"/>
            <a:ext cx="445402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7" indent="0">
              <a:buNone/>
              <a:defRPr sz="2000" b="1"/>
            </a:lvl2pPr>
            <a:lvl3pPr marL="914376" indent="0">
              <a:buNone/>
              <a:defRPr sz="1800" b="1"/>
            </a:lvl3pPr>
            <a:lvl4pPr marL="1371563" indent="0">
              <a:buNone/>
              <a:defRPr sz="1600" b="1"/>
            </a:lvl4pPr>
            <a:lvl5pPr marL="1828750" indent="0">
              <a:buNone/>
              <a:defRPr sz="1600" b="1"/>
            </a:lvl5pPr>
            <a:lvl6pPr marL="2285938" indent="0">
              <a:buNone/>
              <a:defRPr sz="1600" b="1"/>
            </a:lvl6pPr>
            <a:lvl7pPr marL="2743126" indent="0">
              <a:buNone/>
              <a:defRPr sz="1600" b="1"/>
            </a:lvl7pPr>
            <a:lvl8pPr marL="3200314" indent="0">
              <a:buNone/>
              <a:defRPr sz="1600" b="1"/>
            </a:lvl8pPr>
            <a:lvl9pPr marL="3657501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4032" y="2174875"/>
            <a:ext cx="445402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120819" y="1535113"/>
            <a:ext cx="445577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7" indent="0">
              <a:buNone/>
              <a:defRPr sz="2000" b="1"/>
            </a:lvl2pPr>
            <a:lvl3pPr marL="914376" indent="0">
              <a:buNone/>
              <a:defRPr sz="1800" b="1"/>
            </a:lvl3pPr>
            <a:lvl4pPr marL="1371563" indent="0">
              <a:buNone/>
              <a:defRPr sz="1600" b="1"/>
            </a:lvl4pPr>
            <a:lvl5pPr marL="1828750" indent="0">
              <a:buNone/>
              <a:defRPr sz="1600" b="1"/>
            </a:lvl5pPr>
            <a:lvl6pPr marL="2285938" indent="0">
              <a:buNone/>
              <a:defRPr sz="1600" b="1"/>
            </a:lvl6pPr>
            <a:lvl7pPr marL="2743126" indent="0">
              <a:buNone/>
              <a:defRPr sz="1600" b="1"/>
            </a:lvl7pPr>
            <a:lvl8pPr marL="3200314" indent="0">
              <a:buNone/>
              <a:defRPr sz="1600" b="1"/>
            </a:lvl8pPr>
            <a:lvl9pPr marL="3657501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120819" y="2174875"/>
            <a:ext cx="445577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平成</a:t>
            </a:r>
            <a:r>
              <a:rPr lang="en-US" altLang="ja-JP"/>
              <a:t>20</a:t>
            </a:r>
            <a:r>
              <a:rPr lang="ja-JP" altLang="en-US"/>
              <a:t>年（</a:t>
            </a:r>
            <a:r>
              <a:rPr lang="en-US" altLang="ja-JP"/>
              <a:t>2008</a:t>
            </a:r>
            <a:r>
              <a:rPr lang="ja-JP" altLang="en-US"/>
              <a:t>年）</a:t>
            </a:r>
            <a:r>
              <a:rPr lang="en-US" altLang="ja-JP"/>
              <a:t>6</a:t>
            </a:r>
            <a:r>
              <a:rPr lang="ja-JP" altLang="en-US"/>
              <a:t>月</a:t>
            </a:r>
            <a:r>
              <a:rPr lang="en-US" altLang="ja-JP"/>
              <a:t>6</a:t>
            </a:r>
            <a:r>
              <a:rPr lang="ja-JP" altLang="en-US"/>
              <a:t>日</a:t>
            </a: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BB762A-D7C8-4E26-B30F-07405DAEBE1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2742729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平成</a:t>
            </a:r>
            <a:r>
              <a:rPr lang="en-US" altLang="ja-JP"/>
              <a:t>20</a:t>
            </a:r>
            <a:r>
              <a:rPr lang="ja-JP" altLang="en-US"/>
              <a:t>年（</a:t>
            </a:r>
            <a:r>
              <a:rPr lang="en-US" altLang="ja-JP"/>
              <a:t>2008</a:t>
            </a:r>
            <a:r>
              <a:rPr lang="ja-JP" altLang="en-US"/>
              <a:t>年）</a:t>
            </a:r>
            <a:r>
              <a:rPr lang="en-US" altLang="ja-JP"/>
              <a:t>6</a:t>
            </a:r>
            <a:r>
              <a:rPr lang="ja-JP" altLang="en-US"/>
              <a:t>月</a:t>
            </a:r>
            <a:r>
              <a:rPr lang="en-US" altLang="ja-JP"/>
              <a:t>6</a:t>
            </a:r>
            <a:r>
              <a:rPr lang="ja-JP" altLang="en-US"/>
              <a:t>日</a:t>
            </a: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5139E6-C05E-4F95-8082-CE49E76CD5B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07432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04031" y="1600205"/>
            <a:ext cx="44522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24318" y="1600205"/>
            <a:ext cx="44522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平成</a:t>
            </a:r>
            <a:r>
              <a:rPr lang="en-US" altLang="ja-JP"/>
              <a:t>20</a:t>
            </a:r>
            <a:r>
              <a:rPr lang="ja-JP" altLang="en-US"/>
              <a:t>年（</a:t>
            </a:r>
            <a:r>
              <a:rPr lang="en-US" altLang="ja-JP"/>
              <a:t>2008</a:t>
            </a:r>
            <a:r>
              <a:rPr lang="ja-JP" altLang="en-US"/>
              <a:t>年）</a:t>
            </a:r>
            <a:r>
              <a:rPr lang="en-US" altLang="ja-JP"/>
              <a:t>6</a:t>
            </a:r>
            <a:r>
              <a:rPr lang="ja-JP" altLang="en-US"/>
              <a:t>月</a:t>
            </a:r>
            <a:r>
              <a:rPr lang="en-US" altLang="ja-JP"/>
              <a:t>6</a:t>
            </a:r>
            <a:r>
              <a:rPr lang="ja-JP" altLang="en-US"/>
              <a:t>日</a:t>
            </a: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E5BCAF-F339-4175-91C3-EA36A4BA34F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159683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平成</a:t>
            </a:r>
            <a:r>
              <a:rPr lang="en-US" altLang="ja-JP"/>
              <a:t>20</a:t>
            </a:r>
            <a:r>
              <a:rPr lang="ja-JP" altLang="en-US"/>
              <a:t>年（</a:t>
            </a:r>
            <a:r>
              <a:rPr lang="en-US" altLang="ja-JP"/>
              <a:t>2008</a:t>
            </a:r>
            <a:r>
              <a:rPr lang="ja-JP" altLang="en-US"/>
              <a:t>年）</a:t>
            </a:r>
            <a:r>
              <a:rPr lang="en-US" altLang="ja-JP"/>
              <a:t>6</a:t>
            </a:r>
            <a:r>
              <a:rPr lang="ja-JP" altLang="en-US"/>
              <a:t>月</a:t>
            </a:r>
            <a:r>
              <a:rPr lang="en-US" altLang="ja-JP"/>
              <a:t>6</a:t>
            </a:r>
            <a:r>
              <a:rPr lang="ja-JP" altLang="en-US"/>
              <a:t>日</a:t>
            </a: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7123CC-7E57-4249-AB41-0A7BDCD940E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863903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035" y="273050"/>
            <a:ext cx="331645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941249" y="273053"/>
            <a:ext cx="563534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04035" y="1435103"/>
            <a:ext cx="331645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7" indent="0">
              <a:buNone/>
              <a:defRPr sz="1200"/>
            </a:lvl2pPr>
            <a:lvl3pPr marL="914376" indent="0">
              <a:buNone/>
              <a:defRPr sz="1000"/>
            </a:lvl3pPr>
            <a:lvl4pPr marL="1371563" indent="0">
              <a:buNone/>
              <a:defRPr sz="900"/>
            </a:lvl4pPr>
            <a:lvl5pPr marL="1828750" indent="0">
              <a:buNone/>
              <a:defRPr sz="900"/>
            </a:lvl5pPr>
            <a:lvl6pPr marL="2285938" indent="0">
              <a:buNone/>
              <a:defRPr sz="900"/>
            </a:lvl6pPr>
            <a:lvl7pPr marL="2743126" indent="0">
              <a:buNone/>
              <a:defRPr sz="900"/>
            </a:lvl7pPr>
            <a:lvl8pPr marL="3200314" indent="0">
              <a:buNone/>
              <a:defRPr sz="900"/>
            </a:lvl8pPr>
            <a:lvl9pPr marL="3657501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平成</a:t>
            </a:r>
            <a:r>
              <a:rPr lang="en-US" altLang="ja-JP"/>
              <a:t>20</a:t>
            </a:r>
            <a:r>
              <a:rPr lang="ja-JP" altLang="en-US"/>
              <a:t>年（</a:t>
            </a:r>
            <a:r>
              <a:rPr lang="en-US" altLang="ja-JP"/>
              <a:t>2008</a:t>
            </a:r>
            <a:r>
              <a:rPr lang="ja-JP" altLang="en-US"/>
              <a:t>年）</a:t>
            </a:r>
            <a:r>
              <a:rPr lang="en-US" altLang="ja-JP"/>
              <a:t>6</a:t>
            </a:r>
            <a:r>
              <a:rPr lang="ja-JP" altLang="en-US"/>
              <a:t>月</a:t>
            </a:r>
            <a:r>
              <a:rPr lang="en-US" altLang="ja-JP"/>
              <a:t>6</a:t>
            </a:r>
            <a:r>
              <a:rPr lang="ja-JP" altLang="en-US"/>
              <a:t>日</a:t>
            </a: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15798D-09CC-4E00-B376-A65C4C76FE7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8094480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75873" y="4800600"/>
            <a:ext cx="604837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75873" y="612776"/>
            <a:ext cx="604837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7" indent="0">
              <a:buNone/>
              <a:defRPr sz="2800"/>
            </a:lvl2pPr>
            <a:lvl3pPr marL="914376" indent="0">
              <a:buNone/>
              <a:defRPr sz="2400"/>
            </a:lvl3pPr>
            <a:lvl4pPr marL="1371563" indent="0">
              <a:buNone/>
              <a:defRPr sz="2000"/>
            </a:lvl4pPr>
            <a:lvl5pPr marL="1828750" indent="0">
              <a:buNone/>
              <a:defRPr sz="2000"/>
            </a:lvl5pPr>
            <a:lvl6pPr marL="2285938" indent="0">
              <a:buNone/>
              <a:defRPr sz="2000"/>
            </a:lvl6pPr>
            <a:lvl7pPr marL="2743126" indent="0">
              <a:buNone/>
              <a:defRPr sz="2000"/>
            </a:lvl7pPr>
            <a:lvl8pPr marL="3200314" indent="0">
              <a:buNone/>
              <a:defRPr sz="2000"/>
            </a:lvl8pPr>
            <a:lvl9pPr marL="3657501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75873" y="5367339"/>
            <a:ext cx="604837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7" indent="0">
              <a:buNone/>
              <a:defRPr sz="1200"/>
            </a:lvl2pPr>
            <a:lvl3pPr marL="914376" indent="0">
              <a:buNone/>
              <a:defRPr sz="1000"/>
            </a:lvl3pPr>
            <a:lvl4pPr marL="1371563" indent="0">
              <a:buNone/>
              <a:defRPr sz="900"/>
            </a:lvl4pPr>
            <a:lvl5pPr marL="1828750" indent="0">
              <a:buNone/>
              <a:defRPr sz="900"/>
            </a:lvl5pPr>
            <a:lvl6pPr marL="2285938" indent="0">
              <a:buNone/>
              <a:defRPr sz="900"/>
            </a:lvl6pPr>
            <a:lvl7pPr marL="2743126" indent="0">
              <a:buNone/>
              <a:defRPr sz="900"/>
            </a:lvl7pPr>
            <a:lvl8pPr marL="3200314" indent="0">
              <a:buNone/>
              <a:defRPr sz="900"/>
            </a:lvl8pPr>
            <a:lvl9pPr marL="3657501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平成</a:t>
            </a:r>
            <a:r>
              <a:rPr lang="en-US" altLang="ja-JP"/>
              <a:t>20</a:t>
            </a:r>
            <a:r>
              <a:rPr lang="ja-JP" altLang="en-US"/>
              <a:t>年（</a:t>
            </a:r>
            <a:r>
              <a:rPr lang="en-US" altLang="ja-JP"/>
              <a:t>2008</a:t>
            </a:r>
            <a:r>
              <a:rPr lang="ja-JP" altLang="en-US"/>
              <a:t>年）</a:t>
            </a:r>
            <a:r>
              <a:rPr lang="en-US" altLang="ja-JP"/>
              <a:t>6</a:t>
            </a:r>
            <a:r>
              <a:rPr lang="ja-JP" altLang="en-US"/>
              <a:t>月</a:t>
            </a:r>
            <a:r>
              <a:rPr lang="en-US" altLang="ja-JP"/>
              <a:t>6</a:t>
            </a:r>
            <a:r>
              <a:rPr lang="ja-JP" altLang="en-US"/>
              <a:t>日</a:t>
            </a: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DD60D1-3B7A-4659-9A71-152BF4E5AA2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7808735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平成</a:t>
            </a:r>
            <a:r>
              <a:rPr lang="en-US" altLang="ja-JP"/>
              <a:t>20</a:t>
            </a:r>
            <a:r>
              <a:rPr lang="ja-JP" altLang="en-US"/>
              <a:t>年（</a:t>
            </a:r>
            <a:r>
              <a:rPr lang="en-US" altLang="ja-JP"/>
              <a:t>2008</a:t>
            </a:r>
            <a:r>
              <a:rPr lang="ja-JP" altLang="en-US"/>
              <a:t>年）</a:t>
            </a:r>
            <a:r>
              <a:rPr lang="en-US" altLang="ja-JP"/>
              <a:t>6</a:t>
            </a:r>
            <a:r>
              <a:rPr lang="ja-JP" altLang="en-US"/>
              <a:t>月</a:t>
            </a:r>
            <a:r>
              <a:rPr lang="en-US" altLang="ja-JP"/>
              <a:t>6</a:t>
            </a:r>
            <a:r>
              <a:rPr lang="ja-JP" altLang="en-US"/>
              <a:t>日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EC37C1-0202-4A0B-AD70-783F1264A97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3296693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308454" y="274640"/>
            <a:ext cx="2268141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04031" y="274640"/>
            <a:ext cx="6636411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平成</a:t>
            </a:r>
            <a:r>
              <a:rPr lang="en-US" altLang="ja-JP"/>
              <a:t>20</a:t>
            </a:r>
            <a:r>
              <a:rPr lang="ja-JP" altLang="en-US"/>
              <a:t>年（</a:t>
            </a:r>
            <a:r>
              <a:rPr lang="en-US" altLang="ja-JP"/>
              <a:t>2008</a:t>
            </a:r>
            <a:r>
              <a:rPr lang="ja-JP" altLang="en-US"/>
              <a:t>年）</a:t>
            </a:r>
            <a:r>
              <a:rPr lang="en-US" altLang="ja-JP"/>
              <a:t>6</a:t>
            </a:r>
            <a:r>
              <a:rPr lang="ja-JP" altLang="en-US"/>
              <a:t>月</a:t>
            </a:r>
            <a:r>
              <a:rPr lang="en-US" altLang="ja-JP"/>
              <a:t>6</a:t>
            </a:r>
            <a:r>
              <a:rPr lang="ja-JP" altLang="en-US"/>
              <a:t>日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A0B068-24B8-46FB-8F9A-905A68D6881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3327754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6047" y="2130439"/>
            <a:ext cx="8568531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12094" y="3886200"/>
            <a:ext cx="705643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7" indent="0" algn="ctr">
              <a:buNone/>
              <a:defRPr/>
            </a:lvl2pPr>
            <a:lvl3pPr marL="914376" indent="0" algn="ctr">
              <a:buNone/>
              <a:defRPr/>
            </a:lvl3pPr>
            <a:lvl4pPr marL="1371563" indent="0" algn="ctr">
              <a:buNone/>
              <a:defRPr/>
            </a:lvl4pPr>
            <a:lvl5pPr marL="1828750" indent="0" algn="ctr">
              <a:buNone/>
              <a:defRPr/>
            </a:lvl5pPr>
            <a:lvl6pPr marL="2285938" indent="0" algn="ctr">
              <a:buNone/>
              <a:defRPr/>
            </a:lvl6pPr>
            <a:lvl7pPr marL="2743126" indent="0" algn="ctr">
              <a:buNone/>
              <a:defRPr/>
            </a:lvl7pPr>
            <a:lvl8pPr marL="3200314" indent="0" algn="ctr">
              <a:buNone/>
              <a:defRPr/>
            </a:lvl8pPr>
            <a:lvl9pPr marL="3657501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平成20年（2008年）6月6日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ABD350-68F7-4631-BCA4-118DAF9DA7B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20111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平成20年（2008年）6月6日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DD659B-0690-4D8E-98CE-21487A21A92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1620311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6300" y="4406914"/>
            <a:ext cx="856853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96300" y="2906714"/>
            <a:ext cx="856853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7" indent="0">
              <a:buNone/>
              <a:defRPr sz="1800"/>
            </a:lvl2pPr>
            <a:lvl3pPr marL="914376" indent="0">
              <a:buNone/>
              <a:defRPr sz="1600"/>
            </a:lvl3pPr>
            <a:lvl4pPr marL="1371563" indent="0">
              <a:buNone/>
              <a:defRPr sz="1400"/>
            </a:lvl4pPr>
            <a:lvl5pPr marL="1828750" indent="0">
              <a:buNone/>
              <a:defRPr sz="1400"/>
            </a:lvl5pPr>
            <a:lvl6pPr marL="2285938" indent="0">
              <a:buNone/>
              <a:defRPr sz="1400"/>
            </a:lvl6pPr>
            <a:lvl7pPr marL="2743126" indent="0">
              <a:buNone/>
              <a:defRPr sz="1400"/>
            </a:lvl7pPr>
            <a:lvl8pPr marL="3200314" indent="0">
              <a:buNone/>
              <a:defRPr sz="1400"/>
            </a:lvl8pPr>
            <a:lvl9pPr marL="3657501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平成20年（2008年）6月6日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31CCE9-A1B8-416F-8C80-CB07DBDD073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930867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04031" y="1600205"/>
            <a:ext cx="44522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24318" y="1600205"/>
            <a:ext cx="44522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平成20年（2008年）6月6日</a:t>
            </a: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9D8682-FF47-4B44-9D86-DA80B31DE1F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221760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04032" y="1535113"/>
            <a:ext cx="445402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7" indent="0">
              <a:buNone/>
              <a:defRPr sz="2000" b="1"/>
            </a:lvl2pPr>
            <a:lvl3pPr marL="914376" indent="0">
              <a:buNone/>
              <a:defRPr sz="1800" b="1"/>
            </a:lvl3pPr>
            <a:lvl4pPr marL="1371563" indent="0">
              <a:buNone/>
              <a:defRPr sz="1600" b="1"/>
            </a:lvl4pPr>
            <a:lvl5pPr marL="1828750" indent="0">
              <a:buNone/>
              <a:defRPr sz="1600" b="1"/>
            </a:lvl5pPr>
            <a:lvl6pPr marL="2285938" indent="0">
              <a:buNone/>
              <a:defRPr sz="1600" b="1"/>
            </a:lvl6pPr>
            <a:lvl7pPr marL="2743126" indent="0">
              <a:buNone/>
              <a:defRPr sz="1600" b="1"/>
            </a:lvl7pPr>
            <a:lvl8pPr marL="3200314" indent="0">
              <a:buNone/>
              <a:defRPr sz="1600" b="1"/>
            </a:lvl8pPr>
            <a:lvl9pPr marL="3657501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4032" y="2174875"/>
            <a:ext cx="445402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120819" y="1535113"/>
            <a:ext cx="445577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7" indent="0">
              <a:buNone/>
              <a:defRPr sz="2000" b="1"/>
            </a:lvl2pPr>
            <a:lvl3pPr marL="914376" indent="0">
              <a:buNone/>
              <a:defRPr sz="1800" b="1"/>
            </a:lvl3pPr>
            <a:lvl4pPr marL="1371563" indent="0">
              <a:buNone/>
              <a:defRPr sz="1600" b="1"/>
            </a:lvl4pPr>
            <a:lvl5pPr marL="1828750" indent="0">
              <a:buNone/>
              <a:defRPr sz="1600" b="1"/>
            </a:lvl5pPr>
            <a:lvl6pPr marL="2285938" indent="0">
              <a:buNone/>
              <a:defRPr sz="1600" b="1"/>
            </a:lvl6pPr>
            <a:lvl7pPr marL="2743126" indent="0">
              <a:buNone/>
              <a:defRPr sz="1600" b="1"/>
            </a:lvl7pPr>
            <a:lvl8pPr marL="3200314" indent="0">
              <a:buNone/>
              <a:defRPr sz="1600" b="1"/>
            </a:lvl8pPr>
            <a:lvl9pPr marL="3657501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120819" y="2174875"/>
            <a:ext cx="445577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平成20年（2008年）6月6日</a:t>
            </a: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952B40-7A6A-42AC-941D-C4BF999DE96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7020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04032" y="1535113"/>
            <a:ext cx="445402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7" indent="0">
              <a:buNone/>
              <a:defRPr sz="2000" b="1"/>
            </a:lvl2pPr>
            <a:lvl3pPr marL="914376" indent="0">
              <a:buNone/>
              <a:defRPr sz="1800" b="1"/>
            </a:lvl3pPr>
            <a:lvl4pPr marL="1371563" indent="0">
              <a:buNone/>
              <a:defRPr sz="1600" b="1"/>
            </a:lvl4pPr>
            <a:lvl5pPr marL="1828750" indent="0">
              <a:buNone/>
              <a:defRPr sz="1600" b="1"/>
            </a:lvl5pPr>
            <a:lvl6pPr marL="2285938" indent="0">
              <a:buNone/>
              <a:defRPr sz="1600" b="1"/>
            </a:lvl6pPr>
            <a:lvl7pPr marL="2743126" indent="0">
              <a:buNone/>
              <a:defRPr sz="1600" b="1"/>
            </a:lvl7pPr>
            <a:lvl8pPr marL="3200314" indent="0">
              <a:buNone/>
              <a:defRPr sz="1600" b="1"/>
            </a:lvl8pPr>
            <a:lvl9pPr marL="3657501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4032" y="2174875"/>
            <a:ext cx="445402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120819" y="1535113"/>
            <a:ext cx="445577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7" indent="0">
              <a:buNone/>
              <a:defRPr sz="2000" b="1"/>
            </a:lvl2pPr>
            <a:lvl3pPr marL="914376" indent="0">
              <a:buNone/>
              <a:defRPr sz="1800" b="1"/>
            </a:lvl3pPr>
            <a:lvl4pPr marL="1371563" indent="0">
              <a:buNone/>
              <a:defRPr sz="1600" b="1"/>
            </a:lvl4pPr>
            <a:lvl5pPr marL="1828750" indent="0">
              <a:buNone/>
              <a:defRPr sz="1600" b="1"/>
            </a:lvl5pPr>
            <a:lvl6pPr marL="2285938" indent="0">
              <a:buNone/>
              <a:defRPr sz="1600" b="1"/>
            </a:lvl6pPr>
            <a:lvl7pPr marL="2743126" indent="0">
              <a:buNone/>
              <a:defRPr sz="1600" b="1"/>
            </a:lvl7pPr>
            <a:lvl8pPr marL="3200314" indent="0">
              <a:buNone/>
              <a:defRPr sz="1600" b="1"/>
            </a:lvl8pPr>
            <a:lvl9pPr marL="3657501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120819" y="2174875"/>
            <a:ext cx="445577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平成</a:t>
            </a:r>
            <a:r>
              <a:rPr lang="en-US" altLang="ja-JP"/>
              <a:t>20</a:t>
            </a:r>
            <a:r>
              <a:rPr lang="ja-JP" altLang="en-US"/>
              <a:t>年（</a:t>
            </a:r>
            <a:r>
              <a:rPr lang="en-US" altLang="ja-JP"/>
              <a:t>2008</a:t>
            </a:r>
            <a:r>
              <a:rPr lang="ja-JP" altLang="en-US"/>
              <a:t>年）</a:t>
            </a:r>
            <a:r>
              <a:rPr lang="en-US" altLang="ja-JP"/>
              <a:t>6</a:t>
            </a:r>
            <a:r>
              <a:rPr lang="ja-JP" altLang="en-US"/>
              <a:t>月</a:t>
            </a:r>
            <a:r>
              <a:rPr lang="en-US" altLang="ja-JP"/>
              <a:t>6</a:t>
            </a:r>
            <a:r>
              <a:rPr lang="ja-JP" altLang="en-US"/>
              <a:t>日</a:t>
            </a: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667D6E-131B-40B1-860C-1B01FDA80A8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4508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平成20年（2008年）6月6日</a:t>
            </a: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B1D45A-2BA3-4640-A0D9-31C3A252AA5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298118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平成20年（2008年）6月6日</a:t>
            </a: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92421E-84CF-4985-88A9-30B298972A7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209800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035" y="273050"/>
            <a:ext cx="331645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941249" y="273053"/>
            <a:ext cx="563534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04035" y="1435103"/>
            <a:ext cx="331645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7" indent="0">
              <a:buNone/>
              <a:defRPr sz="1200"/>
            </a:lvl2pPr>
            <a:lvl3pPr marL="914376" indent="0">
              <a:buNone/>
              <a:defRPr sz="1000"/>
            </a:lvl3pPr>
            <a:lvl4pPr marL="1371563" indent="0">
              <a:buNone/>
              <a:defRPr sz="900"/>
            </a:lvl4pPr>
            <a:lvl5pPr marL="1828750" indent="0">
              <a:buNone/>
              <a:defRPr sz="900"/>
            </a:lvl5pPr>
            <a:lvl6pPr marL="2285938" indent="0">
              <a:buNone/>
              <a:defRPr sz="900"/>
            </a:lvl6pPr>
            <a:lvl7pPr marL="2743126" indent="0">
              <a:buNone/>
              <a:defRPr sz="900"/>
            </a:lvl7pPr>
            <a:lvl8pPr marL="3200314" indent="0">
              <a:buNone/>
              <a:defRPr sz="900"/>
            </a:lvl8pPr>
            <a:lvl9pPr marL="3657501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平成20年（2008年）6月6日</a:t>
            </a: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867FAA-603F-4078-BE2B-ED1F9670D79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5485947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75873" y="4800600"/>
            <a:ext cx="604837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75873" y="612776"/>
            <a:ext cx="604837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7" indent="0">
              <a:buNone/>
              <a:defRPr sz="2800"/>
            </a:lvl2pPr>
            <a:lvl3pPr marL="914376" indent="0">
              <a:buNone/>
              <a:defRPr sz="2400"/>
            </a:lvl3pPr>
            <a:lvl4pPr marL="1371563" indent="0">
              <a:buNone/>
              <a:defRPr sz="2000"/>
            </a:lvl4pPr>
            <a:lvl5pPr marL="1828750" indent="0">
              <a:buNone/>
              <a:defRPr sz="2000"/>
            </a:lvl5pPr>
            <a:lvl6pPr marL="2285938" indent="0">
              <a:buNone/>
              <a:defRPr sz="2000"/>
            </a:lvl6pPr>
            <a:lvl7pPr marL="2743126" indent="0">
              <a:buNone/>
              <a:defRPr sz="2000"/>
            </a:lvl7pPr>
            <a:lvl8pPr marL="3200314" indent="0">
              <a:buNone/>
              <a:defRPr sz="2000"/>
            </a:lvl8pPr>
            <a:lvl9pPr marL="3657501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75873" y="5367339"/>
            <a:ext cx="604837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7" indent="0">
              <a:buNone/>
              <a:defRPr sz="1200"/>
            </a:lvl2pPr>
            <a:lvl3pPr marL="914376" indent="0">
              <a:buNone/>
              <a:defRPr sz="1000"/>
            </a:lvl3pPr>
            <a:lvl4pPr marL="1371563" indent="0">
              <a:buNone/>
              <a:defRPr sz="900"/>
            </a:lvl4pPr>
            <a:lvl5pPr marL="1828750" indent="0">
              <a:buNone/>
              <a:defRPr sz="900"/>
            </a:lvl5pPr>
            <a:lvl6pPr marL="2285938" indent="0">
              <a:buNone/>
              <a:defRPr sz="900"/>
            </a:lvl6pPr>
            <a:lvl7pPr marL="2743126" indent="0">
              <a:buNone/>
              <a:defRPr sz="900"/>
            </a:lvl7pPr>
            <a:lvl8pPr marL="3200314" indent="0">
              <a:buNone/>
              <a:defRPr sz="900"/>
            </a:lvl8pPr>
            <a:lvl9pPr marL="3657501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平成20年（2008年）6月6日</a:t>
            </a: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039358-9624-41F3-A3EA-E737F53B6A7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1101346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平成20年（2008年）6月6日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D8C9DC-A2BF-4951-A952-F032F74E577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7141510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308454" y="274640"/>
            <a:ext cx="2268141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04031" y="274640"/>
            <a:ext cx="6636411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平成20年（2008年）6月6日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A2FCBF-1CA5-42AD-B276-4FEEA87882D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9152674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6050" y="2130439"/>
            <a:ext cx="8568533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12096" y="3886200"/>
            <a:ext cx="705643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7" indent="0" algn="ctr">
              <a:buNone/>
              <a:defRPr/>
            </a:lvl2pPr>
            <a:lvl3pPr marL="914376" indent="0" algn="ctr">
              <a:buNone/>
              <a:defRPr/>
            </a:lvl3pPr>
            <a:lvl4pPr marL="1371563" indent="0" algn="ctr">
              <a:buNone/>
              <a:defRPr/>
            </a:lvl4pPr>
            <a:lvl5pPr marL="1828750" indent="0" algn="ctr">
              <a:buNone/>
              <a:defRPr/>
            </a:lvl5pPr>
            <a:lvl6pPr marL="2285938" indent="0" algn="ctr">
              <a:buNone/>
              <a:defRPr/>
            </a:lvl6pPr>
            <a:lvl7pPr marL="2743126" indent="0" algn="ctr">
              <a:buNone/>
              <a:defRPr/>
            </a:lvl7pPr>
            <a:lvl8pPr marL="3200314" indent="0" algn="ctr">
              <a:buNone/>
              <a:defRPr/>
            </a:lvl8pPr>
            <a:lvl9pPr marL="3657501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>
                <a:solidFill>
                  <a:srgbClr val="000000"/>
                </a:solidFill>
              </a:rPr>
              <a:t>平成20年（2008年）6月6日</a:t>
            </a: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C64AFE-E58A-42C4-947D-5DA02556311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31751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>
                <a:solidFill>
                  <a:srgbClr val="000000"/>
                </a:solidFill>
              </a:rPr>
              <a:t>平成20年（2008年）6月6日</a:t>
            </a: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C77157-F949-4067-BA9B-6A94FE8B864A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94654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6302" y="4406914"/>
            <a:ext cx="856853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96302" y="2906723"/>
            <a:ext cx="8568533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7" indent="0">
              <a:buNone/>
              <a:defRPr sz="1800"/>
            </a:lvl2pPr>
            <a:lvl3pPr marL="914376" indent="0">
              <a:buNone/>
              <a:defRPr sz="1600"/>
            </a:lvl3pPr>
            <a:lvl4pPr marL="1371563" indent="0">
              <a:buNone/>
              <a:defRPr sz="1400"/>
            </a:lvl4pPr>
            <a:lvl5pPr marL="1828750" indent="0">
              <a:buNone/>
              <a:defRPr sz="1400"/>
            </a:lvl5pPr>
            <a:lvl6pPr marL="2285938" indent="0">
              <a:buNone/>
              <a:defRPr sz="1400"/>
            </a:lvl6pPr>
            <a:lvl7pPr marL="2743126" indent="0">
              <a:buNone/>
              <a:defRPr sz="1400"/>
            </a:lvl7pPr>
            <a:lvl8pPr marL="3200314" indent="0">
              <a:buNone/>
              <a:defRPr sz="1400"/>
            </a:lvl8pPr>
            <a:lvl9pPr marL="3657501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>
                <a:solidFill>
                  <a:srgbClr val="000000"/>
                </a:solidFill>
              </a:rPr>
              <a:t>平成20年（2008年）6月6日</a:t>
            </a: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D9358B-9E49-4343-863E-08146563D2FF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3017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04031" y="1600206"/>
            <a:ext cx="44522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24319" y="1600206"/>
            <a:ext cx="44522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>
                <a:solidFill>
                  <a:srgbClr val="000000"/>
                </a:solidFill>
              </a:rPr>
              <a:t>平成20年（2008年）6月6日</a:t>
            </a: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1B8F0A-8C0D-4128-B698-8B4449A6EE8B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752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平成</a:t>
            </a:r>
            <a:r>
              <a:rPr lang="en-US" altLang="ja-JP"/>
              <a:t>20</a:t>
            </a:r>
            <a:r>
              <a:rPr lang="ja-JP" altLang="en-US"/>
              <a:t>年（</a:t>
            </a:r>
            <a:r>
              <a:rPr lang="en-US" altLang="ja-JP"/>
              <a:t>2008</a:t>
            </a:r>
            <a:r>
              <a:rPr lang="ja-JP" altLang="en-US"/>
              <a:t>年）</a:t>
            </a:r>
            <a:r>
              <a:rPr lang="en-US" altLang="ja-JP"/>
              <a:t>6</a:t>
            </a:r>
            <a:r>
              <a:rPr lang="ja-JP" altLang="en-US"/>
              <a:t>月</a:t>
            </a:r>
            <a:r>
              <a:rPr lang="en-US" altLang="ja-JP"/>
              <a:t>6</a:t>
            </a:r>
            <a:r>
              <a:rPr lang="ja-JP" altLang="en-US"/>
              <a:t>日</a:t>
            </a: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A1A9B8-5799-4791-B635-393124A9D75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0418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04033" y="1535113"/>
            <a:ext cx="445402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7" indent="0">
              <a:buNone/>
              <a:defRPr sz="2000" b="1"/>
            </a:lvl2pPr>
            <a:lvl3pPr marL="914376" indent="0">
              <a:buNone/>
              <a:defRPr sz="1800" b="1"/>
            </a:lvl3pPr>
            <a:lvl4pPr marL="1371563" indent="0">
              <a:buNone/>
              <a:defRPr sz="1600" b="1"/>
            </a:lvl4pPr>
            <a:lvl5pPr marL="1828750" indent="0">
              <a:buNone/>
              <a:defRPr sz="1600" b="1"/>
            </a:lvl5pPr>
            <a:lvl6pPr marL="2285938" indent="0">
              <a:buNone/>
              <a:defRPr sz="1600" b="1"/>
            </a:lvl6pPr>
            <a:lvl7pPr marL="2743126" indent="0">
              <a:buNone/>
              <a:defRPr sz="1600" b="1"/>
            </a:lvl7pPr>
            <a:lvl8pPr marL="3200314" indent="0">
              <a:buNone/>
              <a:defRPr sz="1600" b="1"/>
            </a:lvl8pPr>
            <a:lvl9pPr marL="3657501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4033" y="2174875"/>
            <a:ext cx="445402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120821" y="1535113"/>
            <a:ext cx="445577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7" indent="0">
              <a:buNone/>
              <a:defRPr sz="2000" b="1"/>
            </a:lvl2pPr>
            <a:lvl3pPr marL="914376" indent="0">
              <a:buNone/>
              <a:defRPr sz="1800" b="1"/>
            </a:lvl3pPr>
            <a:lvl4pPr marL="1371563" indent="0">
              <a:buNone/>
              <a:defRPr sz="1600" b="1"/>
            </a:lvl4pPr>
            <a:lvl5pPr marL="1828750" indent="0">
              <a:buNone/>
              <a:defRPr sz="1600" b="1"/>
            </a:lvl5pPr>
            <a:lvl6pPr marL="2285938" indent="0">
              <a:buNone/>
              <a:defRPr sz="1600" b="1"/>
            </a:lvl6pPr>
            <a:lvl7pPr marL="2743126" indent="0">
              <a:buNone/>
              <a:defRPr sz="1600" b="1"/>
            </a:lvl7pPr>
            <a:lvl8pPr marL="3200314" indent="0">
              <a:buNone/>
              <a:defRPr sz="1600" b="1"/>
            </a:lvl8pPr>
            <a:lvl9pPr marL="3657501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120821" y="2174875"/>
            <a:ext cx="445577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>
                <a:solidFill>
                  <a:srgbClr val="000000"/>
                </a:solidFill>
              </a:rPr>
              <a:t>平成20年（2008年）6月6日</a:t>
            </a: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49474C-E119-4FEE-82D9-63DE440E34C5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1871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>
                <a:solidFill>
                  <a:srgbClr val="000000"/>
                </a:solidFill>
              </a:rPr>
              <a:t>平成20年（2008年）6月6日</a:t>
            </a: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C80E73-CFB4-4DF5-83AD-F66F10DB3A3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48862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>
                <a:solidFill>
                  <a:srgbClr val="000000"/>
                </a:solidFill>
              </a:rPr>
              <a:t>平成20年（2008年）6月6日</a:t>
            </a: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027758-735F-4D12-845F-CD8A63E14BEB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21560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039" y="273050"/>
            <a:ext cx="331645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941249" y="273057"/>
            <a:ext cx="563534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04039" y="1435103"/>
            <a:ext cx="331645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7" indent="0">
              <a:buNone/>
              <a:defRPr sz="1200"/>
            </a:lvl2pPr>
            <a:lvl3pPr marL="914376" indent="0">
              <a:buNone/>
              <a:defRPr sz="1000"/>
            </a:lvl3pPr>
            <a:lvl4pPr marL="1371563" indent="0">
              <a:buNone/>
              <a:defRPr sz="900"/>
            </a:lvl4pPr>
            <a:lvl5pPr marL="1828750" indent="0">
              <a:buNone/>
              <a:defRPr sz="900"/>
            </a:lvl5pPr>
            <a:lvl6pPr marL="2285938" indent="0">
              <a:buNone/>
              <a:defRPr sz="900"/>
            </a:lvl6pPr>
            <a:lvl7pPr marL="2743126" indent="0">
              <a:buNone/>
              <a:defRPr sz="900"/>
            </a:lvl7pPr>
            <a:lvl8pPr marL="3200314" indent="0">
              <a:buNone/>
              <a:defRPr sz="900"/>
            </a:lvl8pPr>
            <a:lvl9pPr marL="3657501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>
                <a:solidFill>
                  <a:srgbClr val="000000"/>
                </a:solidFill>
              </a:rPr>
              <a:t>平成20年（2008年）6月6日</a:t>
            </a: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DA4C9-D34A-4CFA-B15F-4E9B88D44C83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66845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75873" y="4800600"/>
            <a:ext cx="604837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75873" y="612776"/>
            <a:ext cx="604837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7" indent="0">
              <a:buNone/>
              <a:defRPr sz="2800"/>
            </a:lvl2pPr>
            <a:lvl3pPr marL="914376" indent="0">
              <a:buNone/>
              <a:defRPr sz="2400"/>
            </a:lvl3pPr>
            <a:lvl4pPr marL="1371563" indent="0">
              <a:buNone/>
              <a:defRPr sz="2000"/>
            </a:lvl4pPr>
            <a:lvl5pPr marL="1828750" indent="0">
              <a:buNone/>
              <a:defRPr sz="2000"/>
            </a:lvl5pPr>
            <a:lvl6pPr marL="2285938" indent="0">
              <a:buNone/>
              <a:defRPr sz="2000"/>
            </a:lvl6pPr>
            <a:lvl7pPr marL="2743126" indent="0">
              <a:buNone/>
              <a:defRPr sz="2000"/>
            </a:lvl7pPr>
            <a:lvl8pPr marL="3200314" indent="0">
              <a:buNone/>
              <a:defRPr sz="2000"/>
            </a:lvl8pPr>
            <a:lvl9pPr marL="3657501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75873" y="5367339"/>
            <a:ext cx="604837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7" indent="0">
              <a:buNone/>
              <a:defRPr sz="1200"/>
            </a:lvl2pPr>
            <a:lvl3pPr marL="914376" indent="0">
              <a:buNone/>
              <a:defRPr sz="1000"/>
            </a:lvl3pPr>
            <a:lvl4pPr marL="1371563" indent="0">
              <a:buNone/>
              <a:defRPr sz="900"/>
            </a:lvl4pPr>
            <a:lvl5pPr marL="1828750" indent="0">
              <a:buNone/>
              <a:defRPr sz="900"/>
            </a:lvl5pPr>
            <a:lvl6pPr marL="2285938" indent="0">
              <a:buNone/>
              <a:defRPr sz="900"/>
            </a:lvl6pPr>
            <a:lvl7pPr marL="2743126" indent="0">
              <a:buNone/>
              <a:defRPr sz="900"/>
            </a:lvl7pPr>
            <a:lvl8pPr marL="3200314" indent="0">
              <a:buNone/>
              <a:defRPr sz="900"/>
            </a:lvl8pPr>
            <a:lvl9pPr marL="3657501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>
                <a:solidFill>
                  <a:srgbClr val="000000"/>
                </a:solidFill>
              </a:rPr>
              <a:t>平成20年（2008年）6月6日</a:t>
            </a: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F6501E-6621-4510-97F2-B2F353A6099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66148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>
                <a:solidFill>
                  <a:srgbClr val="000000"/>
                </a:solidFill>
              </a:rPr>
              <a:t>平成20年（2008年）6月6日</a:t>
            </a: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D413D7-0C3F-44EB-A48C-67C57570796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2013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308454" y="274643"/>
            <a:ext cx="2268141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04031" y="274643"/>
            <a:ext cx="6636411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>
                <a:solidFill>
                  <a:srgbClr val="000000"/>
                </a:solidFill>
              </a:rPr>
              <a:t>平成20年（2008年）6月6日</a:t>
            </a: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A4A0D6-AA7C-4F9C-BBFF-57870E7A520A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6905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12094" y="3886200"/>
            <a:ext cx="7056438" cy="17526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185" indent="0" algn="ctr">
              <a:buNone/>
              <a:defRPr/>
            </a:lvl2pPr>
            <a:lvl3pPr marL="914370" indent="0" algn="ctr">
              <a:buNone/>
              <a:defRPr/>
            </a:lvl3pPr>
            <a:lvl4pPr marL="1371555" indent="0" algn="ctr">
              <a:buNone/>
              <a:defRPr/>
            </a:lvl4pPr>
            <a:lvl5pPr marL="1828740" indent="0" algn="ctr">
              <a:buNone/>
              <a:defRPr/>
            </a:lvl5pPr>
            <a:lvl6pPr marL="2285925" indent="0" algn="ctr">
              <a:buNone/>
              <a:defRPr/>
            </a:lvl6pPr>
            <a:lvl7pPr marL="2743111" indent="0" algn="ctr">
              <a:buNone/>
              <a:defRPr/>
            </a:lvl7pPr>
            <a:lvl8pPr marL="3200294" indent="0" algn="ctr">
              <a:buNone/>
              <a:defRPr/>
            </a:lvl8pPr>
            <a:lvl9pPr marL="365748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0E254-E57A-4695-85EB-EB5CDF1D4E9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ッター プレースホルダー 2">
            <a:extLst>
              <a:ext uri="{FF2B5EF4-FFF2-40B4-BE49-F238E27FC236}">
                <a16:creationId xmlns:a16="http://schemas.microsoft.com/office/drawing/2014/main" id="{C0FF1B17-7A4F-4082-AB6A-0AB37B12E3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  <p:sp>
        <p:nvSpPr>
          <p:cNvPr id="10" name="タイトル 9">
            <a:extLst>
              <a:ext uri="{FF2B5EF4-FFF2-40B4-BE49-F238E27FC236}">
                <a16:creationId xmlns:a16="http://schemas.microsoft.com/office/drawing/2014/main" id="{94DC76C4-8E4D-41FE-BDAA-7F747ECCE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944" y="2715068"/>
            <a:ext cx="9072563" cy="917917"/>
          </a:xfrm>
        </p:spPr>
        <p:txBody>
          <a:bodyPr/>
          <a:lstStyle>
            <a:lvl1pPr>
              <a:defRPr sz="4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16840391"/>
      </p:ext>
    </p:extLst>
  </p:cSld>
  <p:clrMapOvr>
    <a:masterClrMapping/>
  </p:clrMapOvr>
  <p:transition spd="slow">
    <p:wipe dir="r"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EBC3F0-8FD3-4F6F-8000-6AB39AF73F2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2">
            <a:extLst>
              <a:ext uri="{FF2B5EF4-FFF2-40B4-BE49-F238E27FC236}">
                <a16:creationId xmlns:a16="http://schemas.microsoft.com/office/drawing/2014/main" id="{3490B77F-CC17-43D3-B1AE-A43D1956E4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18317378"/>
      </p:ext>
    </p:extLst>
  </p:cSld>
  <p:clrMapOvr>
    <a:masterClrMapping/>
  </p:clrMapOvr>
  <p:transition spd="slow">
    <p:wipe dir="r"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6300" y="4406905"/>
            <a:ext cx="856853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96300" y="2906714"/>
            <a:ext cx="856853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5" indent="0">
              <a:buNone/>
              <a:defRPr sz="1800"/>
            </a:lvl2pPr>
            <a:lvl3pPr marL="914370" indent="0">
              <a:buNone/>
              <a:defRPr sz="1600"/>
            </a:lvl3pPr>
            <a:lvl4pPr marL="1371555" indent="0">
              <a:buNone/>
              <a:defRPr sz="1400"/>
            </a:lvl4pPr>
            <a:lvl5pPr marL="1828740" indent="0">
              <a:buNone/>
              <a:defRPr sz="1400"/>
            </a:lvl5pPr>
            <a:lvl6pPr marL="2285925" indent="0">
              <a:buNone/>
              <a:defRPr sz="1400"/>
            </a:lvl6pPr>
            <a:lvl7pPr marL="2743111" indent="0">
              <a:buNone/>
              <a:defRPr sz="1400"/>
            </a:lvl7pPr>
            <a:lvl8pPr marL="3200294" indent="0">
              <a:buNone/>
              <a:defRPr sz="1400"/>
            </a:lvl8pPr>
            <a:lvl9pPr marL="365748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EEEC3-977B-4CDF-B1D7-9E71AEB10FA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2">
            <a:extLst>
              <a:ext uri="{FF2B5EF4-FFF2-40B4-BE49-F238E27FC236}">
                <a16:creationId xmlns:a16="http://schemas.microsoft.com/office/drawing/2014/main" id="{34259AD9-621F-4684-BE06-31376C5847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47103598"/>
      </p:ext>
    </p:extLst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平成</a:t>
            </a:r>
            <a:r>
              <a:rPr lang="en-US" altLang="ja-JP"/>
              <a:t>20</a:t>
            </a:r>
            <a:r>
              <a:rPr lang="ja-JP" altLang="en-US"/>
              <a:t>年（</a:t>
            </a:r>
            <a:r>
              <a:rPr lang="en-US" altLang="ja-JP"/>
              <a:t>2008</a:t>
            </a:r>
            <a:r>
              <a:rPr lang="ja-JP" altLang="en-US"/>
              <a:t>年）</a:t>
            </a:r>
            <a:r>
              <a:rPr lang="en-US" altLang="ja-JP"/>
              <a:t>6</a:t>
            </a:r>
            <a:r>
              <a:rPr lang="ja-JP" altLang="en-US"/>
              <a:t>月</a:t>
            </a:r>
            <a:r>
              <a:rPr lang="en-US" altLang="ja-JP"/>
              <a:t>6</a:t>
            </a:r>
            <a:r>
              <a:rPr lang="ja-JP" altLang="en-US"/>
              <a:t>日</a:t>
            </a: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881DD2-C7CA-4BF2-8940-D21B52A42D0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01417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04031" y="1600205"/>
            <a:ext cx="44522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24318" y="1600205"/>
            <a:ext cx="44522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49A83-DA36-45B4-95C7-04D96A856CF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フッター プレースホルダー 2">
            <a:extLst>
              <a:ext uri="{FF2B5EF4-FFF2-40B4-BE49-F238E27FC236}">
                <a16:creationId xmlns:a16="http://schemas.microsoft.com/office/drawing/2014/main" id="{7E4FA93F-51A5-48A5-BCD5-DE3C05B089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8252688"/>
      </p:ext>
    </p:extLst>
  </p:cSld>
  <p:clrMapOvr>
    <a:masterClrMapping/>
  </p:clrMapOvr>
  <p:transition spd="slow">
    <p:wipe dir="r"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04032" y="1535113"/>
            <a:ext cx="445402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5" indent="0">
              <a:buNone/>
              <a:defRPr sz="2000" b="1"/>
            </a:lvl2pPr>
            <a:lvl3pPr marL="914370" indent="0">
              <a:buNone/>
              <a:defRPr sz="1800" b="1"/>
            </a:lvl3pPr>
            <a:lvl4pPr marL="1371555" indent="0">
              <a:buNone/>
              <a:defRPr sz="1600" b="1"/>
            </a:lvl4pPr>
            <a:lvl5pPr marL="1828740" indent="0">
              <a:buNone/>
              <a:defRPr sz="1600" b="1"/>
            </a:lvl5pPr>
            <a:lvl6pPr marL="2285925" indent="0">
              <a:buNone/>
              <a:defRPr sz="1600" b="1"/>
            </a:lvl6pPr>
            <a:lvl7pPr marL="2743111" indent="0">
              <a:buNone/>
              <a:defRPr sz="1600" b="1"/>
            </a:lvl7pPr>
            <a:lvl8pPr marL="3200294" indent="0">
              <a:buNone/>
              <a:defRPr sz="1600" b="1"/>
            </a:lvl8pPr>
            <a:lvl9pPr marL="3657480" indent="0">
              <a:buNone/>
              <a:defRPr sz="1600" b="1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4032" y="2174875"/>
            <a:ext cx="445402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120820" y="1535113"/>
            <a:ext cx="445577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5" indent="0">
              <a:buNone/>
              <a:defRPr sz="2000" b="1"/>
            </a:lvl2pPr>
            <a:lvl3pPr marL="914370" indent="0">
              <a:buNone/>
              <a:defRPr sz="1800" b="1"/>
            </a:lvl3pPr>
            <a:lvl4pPr marL="1371555" indent="0">
              <a:buNone/>
              <a:defRPr sz="1600" b="1"/>
            </a:lvl4pPr>
            <a:lvl5pPr marL="1828740" indent="0">
              <a:buNone/>
              <a:defRPr sz="1600" b="1"/>
            </a:lvl5pPr>
            <a:lvl6pPr marL="2285925" indent="0">
              <a:buNone/>
              <a:defRPr sz="1600" b="1"/>
            </a:lvl6pPr>
            <a:lvl7pPr marL="2743111" indent="0">
              <a:buNone/>
              <a:defRPr sz="1600" b="1"/>
            </a:lvl7pPr>
            <a:lvl8pPr marL="3200294" indent="0">
              <a:buNone/>
              <a:defRPr sz="1600" b="1"/>
            </a:lvl8pPr>
            <a:lvl9pPr marL="365748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120820" y="2174875"/>
            <a:ext cx="445577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A1020B-327D-46C6-AFF2-CFCC6B173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フッター プレースホルダー 2">
            <a:extLst>
              <a:ext uri="{FF2B5EF4-FFF2-40B4-BE49-F238E27FC236}">
                <a16:creationId xmlns:a16="http://schemas.microsoft.com/office/drawing/2014/main" id="{815986C6-E626-4DAA-810D-147414090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43972077"/>
      </p:ext>
    </p:extLst>
  </p:cSld>
  <p:clrMapOvr>
    <a:masterClrMapping/>
  </p:clrMapOvr>
  <p:transition spd="slow">
    <p:wipe dir="r"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702815-34F4-4CAB-B9BB-78A01F53C0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2">
            <a:extLst>
              <a:ext uri="{FF2B5EF4-FFF2-40B4-BE49-F238E27FC236}">
                <a16:creationId xmlns:a16="http://schemas.microsoft.com/office/drawing/2014/main" id="{60EFAB37-A34E-4DB8-853F-2DD0271B21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4105845"/>
      </p:ext>
    </p:extLst>
  </p:cSld>
  <p:clrMapOvr>
    <a:masterClrMapping/>
  </p:clrMapOvr>
  <p:transition spd="slow">
    <p:wipe dir="r"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3C13E-0972-46F2-9752-7855F9CC0BF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フッター プレースホルダー 2">
            <a:extLst>
              <a:ext uri="{FF2B5EF4-FFF2-40B4-BE49-F238E27FC236}">
                <a16:creationId xmlns:a16="http://schemas.microsoft.com/office/drawing/2014/main" id="{10F6E461-5BC6-49D0-B07F-99F531D5D5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27239543"/>
      </p:ext>
    </p:extLst>
  </p:cSld>
  <p:clrMapOvr>
    <a:masterClrMapping/>
  </p:clrMapOvr>
  <p:transition spd="slow">
    <p:wipe dir="r"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032" y="731836"/>
            <a:ext cx="3316457" cy="70326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941246" y="731837"/>
            <a:ext cx="5635349" cy="53943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04032" y="1435103"/>
            <a:ext cx="331645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5" indent="0">
              <a:buNone/>
              <a:defRPr sz="1200"/>
            </a:lvl2pPr>
            <a:lvl3pPr marL="914370" indent="0">
              <a:buNone/>
              <a:defRPr sz="1000"/>
            </a:lvl3pPr>
            <a:lvl4pPr marL="1371555" indent="0">
              <a:buNone/>
              <a:defRPr sz="900"/>
            </a:lvl4pPr>
            <a:lvl5pPr marL="1828740" indent="0">
              <a:buNone/>
              <a:defRPr sz="900"/>
            </a:lvl5pPr>
            <a:lvl6pPr marL="2285925" indent="0">
              <a:buNone/>
              <a:defRPr sz="900"/>
            </a:lvl6pPr>
            <a:lvl7pPr marL="2743111" indent="0">
              <a:buNone/>
              <a:defRPr sz="900"/>
            </a:lvl7pPr>
            <a:lvl8pPr marL="3200294" indent="0">
              <a:buNone/>
              <a:defRPr sz="900"/>
            </a:lvl8pPr>
            <a:lvl9pPr marL="365748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357C8-F49F-4FEE-9D7F-D621F333328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フッター プレースホルダー 2">
            <a:extLst>
              <a:ext uri="{FF2B5EF4-FFF2-40B4-BE49-F238E27FC236}">
                <a16:creationId xmlns:a16="http://schemas.microsoft.com/office/drawing/2014/main" id="{2CB81917-FFA6-4701-AC1D-55A32D6167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2221833"/>
      </p:ext>
    </p:extLst>
  </p:cSld>
  <p:clrMapOvr>
    <a:masterClrMapping/>
  </p:clrMapOvr>
  <p:transition spd="slow">
    <p:wipe dir="r"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75873" y="4800600"/>
            <a:ext cx="604837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75873" y="612776"/>
            <a:ext cx="604837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5" indent="0">
              <a:buNone/>
              <a:defRPr sz="2800"/>
            </a:lvl2pPr>
            <a:lvl3pPr marL="914370" indent="0">
              <a:buNone/>
              <a:defRPr sz="2400"/>
            </a:lvl3pPr>
            <a:lvl4pPr marL="1371555" indent="0">
              <a:buNone/>
              <a:defRPr sz="2000"/>
            </a:lvl4pPr>
            <a:lvl5pPr marL="1828740" indent="0">
              <a:buNone/>
              <a:defRPr sz="2000"/>
            </a:lvl5pPr>
            <a:lvl6pPr marL="2285925" indent="0">
              <a:buNone/>
              <a:defRPr sz="2000"/>
            </a:lvl6pPr>
            <a:lvl7pPr marL="2743111" indent="0">
              <a:buNone/>
              <a:defRPr sz="2000"/>
            </a:lvl7pPr>
            <a:lvl8pPr marL="3200294" indent="0">
              <a:buNone/>
              <a:defRPr sz="2000"/>
            </a:lvl8pPr>
            <a:lvl9pPr marL="365748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75873" y="5367339"/>
            <a:ext cx="604837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5" indent="0">
              <a:buNone/>
              <a:defRPr sz="1200"/>
            </a:lvl2pPr>
            <a:lvl3pPr marL="914370" indent="0">
              <a:buNone/>
              <a:defRPr sz="1000"/>
            </a:lvl3pPr>
            <a:lvl4pPr marL="1371555" indent="0">
              <a:buNone/>
              <a:defRPr sz="900"/>
            </a:lvl4pPr>
            <a:lvl5pPr marL="1828740" indent="0">
              <a:buNone/>
              <a:defRPr sz="900"/>
            </a:lvl5pPr>
            <a:lvl6pPr marL="2285925" indent="0">
              <a:buNone/>
              <a:defRPr sz="900"/>
            </a:lvl6pPr>
            <a:lvl7pPr marL="2743111" indent="0">
              <a:buNone/>
              <a:defRPr sz="900"/>
            </a:lvl7pPr>
            <a:lvl8pPr marL="3200294" indent="0">
              <a:buNone/>
              <a:defRPr sz="900"/>
            </a:lvl8pPr>
            <a:lvl9pPr marL="365748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68805-DAAD-4EA4-9542-B49CB4A8D62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フッター プレースホルダー 2">
            <a:extLst>
              <a:ext uri="{FF2B5EF4-FFF2-40B4-BE49-F238E27FC236}">
                <a16:creationId xmlns:a16="http://schemas.microsoft.com/office/drawing/2014/main" id="{CB9CC0A1-E20D-4692-95F2-2DF5F3C793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20041456"/>
      </p:ext>
    </p:extLst>
  </p:cSld>
  <p:clrMapOvr>
    <a:masterClrMapping/>
  </p:clrMapOvr>
  <p:transition spd="slow">
    <p:wipe dir="r"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1E8E0A84-4EAD-4242-8770-E9C1C59A2D5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フッター プレースホルダー 2">
            <a:extLst>
              <a:ext uri="{FF2B5EF4-FFF2-40B4-BE49-F238E27FC236}">
                <a16:creationId xmlns:a16="http://schemas.microsoft.com/office/drawing/2014/main" id="{7EDE64DA-6E6C-4A49-8D82-9B232B9B22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84422778"/>
      </p:ext>
    </p:extLst>
  </p:cSld>
  <p:clrMapOvr>
    <a:masterClrMapping/>
  </p:clrMapOvr>
  <p:transition spd="slow">
    <p:wipe dir="r"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308453" y="787791"/>
            <a:ext cx="2268141" cy="5338374"/>
          </a:xfrm>
        </p:spPr>
        <p:txBody>
          <a:bodyPr vert="eaVert"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04031" y="787791"/>
            <a:ext cx="6636411" cy="5338374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D6D73-46A6-4717-BA8D-B9BDB4E8775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2">
            <a:extLst>
              <a:ext uri="{FF2B5EF4-FFF2-40B4-BE49-F238E27FC236}">
                <a16:creationId xmlns:a16="http://schemas.microsoft.com/office/drawing/2014/main" id="{3F6F2F70-1146-48C5-8E28-634C12D80D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7693935"/>
      </p:ext>
    </p:extLst>
  </p:cSld>
  <p:clrMapOvr>
    <a:masterClrMapping/>
  </p:clrMapOvr>
  <p:transition spd="slow">
    <p:wipe dir="r"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12094" y="3886200"/>
            <a:ext cx="7056438" cy="17526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185" indent="0" algn="ctr">
              <a:buNone/>
              <a:defRPr/>
            </a:lvl2pPr>
            <a:lvl3pPr marL="914370" indent="0" algn="ctr">
              <a:buNone/>
              <a:defRPr/>
            </a:lvl3pPr>
            <a:lvl4pPr marL="1371555" indent="0" algn="ctr">
              <a:buNone/>
              <a:defRPr/>
            </a:lvl4pPr>
            <a:lvl5pPr marL="1828740" indent="0" algn="ctr">
              <a:buNone/>
              <a:defRPr/>
            </a:lvl5pPr>
            <a:lvl6pPr marL="2285925" indent="0" algn="ctr">
              <a:buNone/>
              <a:defRPr/>
            </a:lvl6pPr>
            <a:lvl7pPr marL="2743111" indent="0" algn="ctr">
              <a:buNone/>
              <a:defRPr/>
            </a:lvl7pPr>
            <a:lvl8pPr marL="3200294" indent="0" algn="ctr">
              <a:buNone/>
              <a:defRPr/>
            </a:lvl8pPr>
            <a:lvl9pPr marL="365748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0E254-E57A-4695-85EB-EB5CDF1D4E9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ッター プレースホルダー 2">
            <a:extLst>
              <a:ext uri="{FF2B5EF4-FFF2-40B4-BE49-F238E27FC236}">
                <a16:creationId xmlns:a16="http://schemas.microsoft.com/office/drawing/2014/main" id="{C0FF1B17-7A4F-4082-AB6A-0AB37B12E3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  <p:sp>
        <p:nvSpPr>
          <p:cNvPr id="10" name="タイトル 9">
            <a:extLst>
              <a:ext uri="{FF2B5EF4-FFF2-40B4-BE49-F238E27FC236}">
                <a16:creationId xmlns:a16="http://schemas.microsoft.com/office/drawing/2014/main" id="{94DC76C4-8E4D-41FE-BDAA-7F747ECCE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944" y="2715068"/>
            <a:ext cx="9072563" cy="917917"/>
          </a:xfrm>
        </p:spPr>
        <p:txBody>
          <a:bodyPr/>
          <a:lstStyle>
            <a:lvl1pPr>
              <a:defRPr sz="4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052254044"/>
      </p:ext>
    </p:extLst>
  </p:cSld>
  <p:clrMapOvr>
    <a:masterClrMapping/>
  </p:clrMapOvr>
  <p:transition spd="slow">
    <p:wipe dir="r"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EBC3F0-8FD3-4F6F-8000-6AB39AF73F2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2">
            <a:extLst>
              <a:ext uri="{FF2B5EF4-FFF2-40B4-BE49-F238E27FC236}">
                <a16:creationId xmlns:a16="http://schemas.microsoft.com/office/drawing/2014/main" id="{3490B77F-CC17-43D3-B1AE-A43D1956E4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29348290"/>
      </p:ext>
    </p:extLst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035" y="273050"/>
            <a:ext cx="331645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941249" y="273053"/>
            <a:ext cx="563534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04035" y="1435103"/>
            <a:ext cx="331645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7" indent="0">
              <a:buNone/>
              <a:defRPr sz="1200"/>
            </a:lvl2pPr>
            <a:lvl3pPr marL="914376" indent="0">
              <a:buNone/>
              <a:defRPr sz="1000"/>
            </a:lvl3pPr>
            <a:lvl4pPr marL="1371563" indent="0">
              <a:buNone/>
              <a:defRPr sz="900"/>
            </a:lvl4pPr>
            <a:lvl5pPr marL="1828750" indent="0">
              <a:buNone/>
              <a:defRPr sz="900"/>
            </a:lvl5pPr>
            <a:lvl6pPr marL="2285938" indent="0">
              <a:buNone/>
              <a:defRPr sz="900"/>
            </a:lvl6pPr>
            <a:lvl7pPr marL="2743126" indent="0">
              <a:buNone/>
              <a:defRPr sz="900"/>
            </a:lvl7pPr>
            <a:lvl8pPr marL="3200314" indent="0">
              <a:buNone/>
              <a:defRPr sz="900"/>
            </a:lvl8pPr>
            <a:lvl9pPr marL="3657501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平成</a:t>
            </a:r>
            <a:r>
              <a:rPr lang="en-US" altLang="ja-JP"/>
              <a:t>20</a:t>
            </a:r>
            <a:r>
              <a:rPr lang="ja-JP" altLang="en-US"/>
              <a:t>年（</a:t>
            </a:r>
            <a:r>
              <a:rPr lang="en-US" altLang="ja-JP"/>
              <a:t>2008</a:t>
            </a:r>
            <a:r>
              <a:rPr lang="ja-JP" altLang="en-US"/>
              <a:t>年）</a:t>
            </a:r>
            <a:r>
              <a:rPr lang="en-US" altLang="ja-JP"/>
              <a:t>6</a:t>
            </a:r>
            <a:r>
              <a:rPr lang="ja-JP" altLang="en-US"/>
              <a:t>月</a:t>
            </a:r>
            <a:r>
              <a:rPr lang="en-US" altLang="ja-JP"/>
              <a:t>6</a:t>
            </a:r>
            <a:r>
              <a:rPr lang="ja-JP" altLang="en-US"/>
              <a:t>日</a:t>
            </a: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2C736C-9EC0-4972-9CB3-C8AAF5CD971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92186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6300" y="4406905"/>
            <a:ext cx="856853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96300" y="2906714"/>
            <a:ext cx="856853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5" indent="0">
              <a:buNone/>
              <a:defRPr sz="1800"/>
            </a:lvl2pPr>
            <a:lvl3pPr marL="914370" indent="0">
              <a:buNone/>
              <a:defRPr sz="1600"/>
            </a:lvl3pPr>
            <a:lvl4pPr marL="1371555" indent="0">
              <a:buNone/>
              <a:defRPr sz="1400"/>
            </a:lvl4pPr>
            <a:lvl5pPr marL="1828740" indent="0">
              <a:buNone/>
              <a:defRPr sz="1400"/>
            </a:lvl5pPr>
            <a:lvl6pPr marL="2285925" indent="0">
              <a:buNone/>
              <a:defRPr sz="1400"/>
            </a:lvl6pPr>
            <a:lvl7pPr marL="2743111" indent="0">
              <a:buNone/>
              <a:defRPr sz="1400"/>
            </a:lvl7pPr>
            <a:lvl8pPr marL="3200294" indent="0">
              <a:buNone/>
              <a:defRPr sz="1400"/>
            </a:lvl8pPr>
            <a:lvl9pPr marL="365748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EEEC3-977B-4CDF-B1D7-9E71AEB10FA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2">
            <a:extLst>
              <a:ext uri="{FF2B5EF4-FFF2-40B4-BE49-F238E27FC236}">
                <a16:creationId xmlns:a16="http://schemas.microsoft.com/office/drawing/2014/main" id="{34259AD9-621F-4684-BE06-31376C5847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80282347"/>
      </p:ext>
    </p:extLst>
  </p:cSld>
  <p:clrMapOvr>
    <a:masterClrMapping/>
  </p:clrMapOvr>
  <p:transition spd="slow">
    <p:wipe dir="r"/>
  </p:transition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04031" y="1600205"/>
            <a:ext cx="44522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24318" y="1600205"/>
            <a:ext cx="44522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49A83-DA36-45B4-95C7-04D96A856CF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フッター プレースホルダー 2">
            <a:extLst>
              <a:ext uri="{FF2B5EF4-FFF2-40B4-BE49-F238E27FC236}">
                <a16:creationId xmlns:a16="http://schemas.microsoft.com/office/drawing/2014/main" id="{7E4FA93F-51A5-48A5-BCD5-DE3C05B089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65981929"/>
      </p:ext>
    </p:extLst>
  </p:cSld>
  <p:clrMapOvr>
    <a:masterClrMapping/>
  </p:clrMapOvr>
  <p:transition spd="slow">
    <p:wipe dir="r"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04032" y="1535113"/>
            <a:ext cx="445402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5" indent="0">
              <a:buNone/>
              <a:defRPr sz="2000" b="1"/>
            </a:lvl2pPr>
            <a:lvl3pPr marL="914370" indent="0">
              <a:buNone/>
              <a:defRPr sz="1800" b="1"/>
            </a:lvl3pPr>
            <a:lvl4pPr marL="1371555" indent="0">
              <a:buNone/>
              <a:defRPr sz="1600" b="1"/>
            </a:lvl4pPr>
            <a:lvl5pPr marL="1828740" indent="0">
              <a:buNone/>
              <a:defRPr sz="1600" b="1"/>
            </a:lvl5pPr>
            <a:lvl6pPr marL="2285925" indent="0">
              <a:buNone/>
              <a:defRPr sz="1600" b="1"/>
            </a:lvl6pPr>
            <a:lvl7pPr marL="2743111" indent="0">
              <a:buNone/>
              <a:defRPr sz="1600" b="1"/>
            </a:lvl7pPr>
            <a:lvl8pPr marL="3200294" indent="0">
              <a:buNone/>
              <a:defRPr sz="1600" b="1"/>
            </a:lvl8pPr>
            <a:lvl9pPr marL="3657480" indent="0">
              <a:buNone/>
              <a:defRPr sz="1600" b="1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4032" y="2174875"/>
            <a:ext cx="445402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120820" y="1535113"/>
            <a:ext cx="445577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5" indent="0">
              <a:buNone/>
              <a:defRPr sz="2000" b="1"/>
            </a:lvl2pPr>
            <a:lvl3pPr marL="914370" indent="0">
              <a:buNone/>
              <a:defRPr sz="1800" b="1"/>
            </a:lvl3pPr>
            <a:lvl4pPr marL="1371555" indent="0">
              <a:buNone/>
              <a:defRPr sz="1600" b="1"/>
            </a:lvl4pPr>
            <a:lvl5pPr marL="1828740" indent="0">
              <a:buNone/>
              <a:defRPr sz="1600" b="1"/>
            </a:lvl5pPr>
            <a:lvl6pPr marL="2285925" indent="0">
              <a:buNone/>
              <a:defRPr sz="1600" b="1"/>
            </a:lvl6pPr>
            <a:lvl7pPr marL="2743111" indent="0">
              <a:buNone/>
              <a:defRPr sz="1600" b="1"/>
            </a:lvl7pPr>
            <a:lvl8pPr marL="3200294" indent="0">
              <a:buNone/>
              <a:defRPr sz="1600" b="1"/>
            </a:lvl8pPr>
            <a:lvl9pPr marL="365748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120820" y="2174875"/>
            <a:ext cx="445577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A1020B-327D-46C6-AFF2-CFCC6B173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フッター プレースホルダー 2">
            <a:extLst>
              <a:ext uri="{FF2B5EF4-FFF2-40B4-BE49-F238E27FC236}">
                <a16:creationId xmlns:a16="http://schemas.microsoft.com/office/drawing/2014/main" id="{815986C6-E626-4DAA-810D-147414090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01616568"/>
      </p:ext>
    </p:extLst>
  </p:cSld>
  <p:clrMapOvr>
    <a:masterClrMapping/>
  </p:clrMapOvr>
  <p:transition spd="slow">
    <p:wipe dir="r"/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702815-34F4-4CAB-B9BB-78A01F53C0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2">
            <a:extLst>
              <a:ext uri="{FF2B5EF4-FFF2-40B4-BE49-F238E27FC236}">
                <a16:creationId xmlns:a16="http://schemas.microsoft.com/office/drawing/2014/main" id="{60EFAB37-A34E-4DB8-853F-2DD0271B21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27489928"/>
      </p:ext>
    </p:extLst>
  </p:cSld>
  <p:clrMapOvr>
    <a:masterClrMapping/>
  </p:clrMapOvr>
  <p:transition spd="slow">
    <p:wipe dir="r"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3C13E-0972-46F2-9752-7855F9CC0BF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フッター プレースホルダー 2">
            <a:extLst>
              <a:ext uri="{FF2B5EF4-FFF2-40B4-BE49-F238E27FC236}">
                <a16:creationId xmlns:a16="http://schemas.microsoft.com/office/drawing/2014/main" id="{10F6E461-5BC6-49D0-B07F-99F531D5D5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14027418"/>
      </p:ext>
    </p:extLst>
  </p:cSld>
  <p:clrMapOvr>
    <a:masterClrMapping/>
  </p:clrMapOvr>
  <p:transition spd="slow">
    <p:wipe dir="r"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032" y="731836"/>
            <a:ext cx="3316457" cy="70326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941246" y="731837"/>
            <a:ext cx="5635349" cy="53943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04032" y="1435103"/>
            <a:ext cx="331645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5" indent="0">
              <a:buNone/>
              <a:defRPr sz="1200"/>
            </a:lvl2pPr>
            <a:lvl3pPr marL="914370" indent="0">
              <a:buNone/>
              <a:defRPr sz="1000"/>
            </a:lvl3pPr>
            <a:lvl4pPr marL="1371555" indent="0">
              <a:buNone/>
              <a:defRPr sz="900"/>
            </a:lvl4pPr>
            <a:lvl5pPr marL="1828740" indent="0">
              <a:buNone/>
              <a:defRPr sz="900"/>
            </a:lvl5pPr>
            <a:lvl6pPr marL="2285925" indent="0">
              <a:buNone/>
              <a:defRPr sz="900"/>
            </a:lvl6pPr>
            <a:lvl7pPr marL="2743111" indent="0">
              <a:buNone/>
              <a:defRPr sz="900"/>
            </a:lvl7pPr>
            <a:lvl8pPr marL="3200294" indent="0">
              <a:buNone/>
              <a:defRPr sz="900"/>
            </a:lvl8pPr>
            <a:lvl9pPr marL="365748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357C8-F49F-4FEE-9D7F-D621F333328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フッター プレースホルダー 2">
            <a:extLst>
              <a:ext uri="{FF2B5EF4-FFF2-40B4-BE49-F238E27FC236}">
                <a16:creationId xmlns:a16="http://schemas.microsoft.com/office/drawing/2014/main" id="{2CB81917-FFA6-4701-AC1D-55A32D6167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64098126"/>
      </p:ext>
    </p:extLst>
  </p:cSld>
  <p:clrMapOvr>
    <a:masterClrMapping/>
  </p:clrMapOvr>
  <p:transition spd="slow">
    <p:wipe dir="r"/>
  </p:transition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75873" y="4800600"/>
            <a:ext cx="604837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75873" y="612776"/>
            <a:ext cx="604837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5" indent="0">
              <a:buNone/>
              <a:defRPr sz="2800"/>
            </a:lvl2pPr>
            <a:lvl3pPr marL="914370" indent="0">
              <a:buNone/>
              <a:defRPr sz="2400"/>
            </a:lvl3pPr>
            <a:lvl4pPr marL="1371555" indent="0">
              <a:buNone/>
              <a:defRPr sz="2000"/>
            </a:lvl4pPr>
            <a:lvl5pPr marL="1828740" indent="0">
              <a:buNone/>
              <a:defRPr sz="2000"/>
            </a:lvl5pPr>
            <a:lvl6pPr marL="2285925" indent="0">
              <a:buNone/>
              <a:defRPr sz="2000"/>
            </a:lvl6pPr>
            <a:lvl7pPr marL="2743111" indent="0">
              <a:buNone/>
              <a:defRPr sz="2000"/>
            </a:lvl7pPr>
            <a:lvl8pPr marL="3200294" indent="0">
              <a:buNone/>
              <a:defRPr sz="2000"/>
            </a:lvl8pPr>
            <a:lvl9pPr marL="365748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75873" y="5367339"/>
            <a:ext cx="604837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5" indent="0">
              <a:buNone/>
              <a:defRPr sz="1200"/>
            </a:lvl2pPr>
            <a:lvl3pPr marL="914370" indent="0">
              <a:buNone/>
              <a:defRPr sz="1000"/>
            </a:lvl3pPr>
            <a:lvl4pPr marL="1371555" indent="0">
              <a:buNone/>
              <a:defRPr sz="900"/>
            </a:lvl4pPr>
            <a:lvl5pPr marL="1828740" indent="0">
              <a:buNone/>
              <a:defRPr sz="900"/>
            </a:lvl5pPr>
            <a:lvl6pPr marL="2285925" indent="0">
              <a:buNone/>
              <a:defRPr sz="900"/>
            </a:lvl6pPr>
            <a:lvl7pPr marL="2743111" indent="0">
              <a:buNone/>
              <a:defRPr sz="900"/>
            </a:lvl7pPr>
            <a:lvl8pPr marL="3200294" indent="0">
              <a:buNone/>
              <a:defRPr sz="900"/>
            </a:lvl8pPr>
            <a:lvl9pPr marL="365748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68805-DAAD-4EA4-9542-B49CB4A8D62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フッター プレースホルダー 2">
            <a:extLst>
              <a:ext uri="{FF2B5EF4-FFF2-40B4-BE49-F238E27FC236}">
                <a16:creationId xmlns:a16="http://schemas.microsoft.com/office/drawing/2014/main" id="{CB9CC0A1-E20D-4692-95F2-2DF5F3C793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3085013"/>
      </p:ext>
    </p:extLst>
  </p:cSld>
  <p:clrMapOvr>
    <a:masterClrMapping/>
  </p:clrMapOvr>
  <p:transition spd="slow">
    <p:wipe dir="r"/>
  </p:transition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1E8E0A84-4EAD-4242-8770-E9C1C59A2D5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フッター プレースホルダー 2">
            <a:extLst>
              <a:ext uri="{FF2B5EF4-FFF2-40B4-BE49-F238E27FC236}">
                <a16:creationId xmlns:a16="http://schemas.microsoft.com/office/drawing/2014/main" id="{7EDE64DA-6E6C-4A49-8D82-9B232B9B22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79448754"/>
      </p:ext>
    </p:extLst>
  </p:cSld>
  <p:clrMapOvr>
    <a:masterClrMapping/>
  </p:clrMapOvr>
  <p:transition spd="slow">
    <p:wipe dir="r"/>
  </p:transition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308453" y="787791"/>
            <a:ext cx="2268141" cy="5338374"/>
          </a:xfrm>
        </p:spPr>
        <p:txBody>
          <a:bodyPr vert="eaVert"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04031" y="787791"/>
            <a:ext cx="6636411" cy="5338374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D6D73-46A6-4717-BA8D-B9BDB4E8775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2">
            <a:extLst>
              <a:ext uri="{FF2B5EF4-FFF2-40B4-BE49-F238E27FC236}">
                <a16:creationId xmlns:a16="http://schemas.microsoft.com/office/drawing/2014/main" id="{3F6F2F70-1146-48C5-8E28-634C12D80D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47655192"/>
      </p:ext>
    </p:extLst>
  </p:cSld>
  <p:clrMapOvr>
    <a:masterClrMapping/>
  </p:clrMapOvr>
  <p:transition spd="slow">
    <p:wipe dir="r"/>
  </p:transition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12094" y="3886200"/>
            <a:ext cx="7056438" cy="17526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185" indent="0" algn="ctr">
              <a:buNone/>
              <a:defRPr/>
            </a:lvl2pPr>
            <a:lvl3pPr marL="914370" indent="0" algn="ctr">
              <a:buNone/>
              <a:defRPr/>
            </a:lvl3pPr>
            <a:lvl4pPr marL="1371555" indent="0" algn="ctr">
              <a:buNone/>
              <a:defRPr/>
            </a:lvl4pPr>
            <a:lvl5pPr marL="1828740" indent="0" algn="ctr">
              <a:buNone/>
              <a:defRPr/>
            </a:lvl5pPr>
            <a:lvl6pPr marL="2285925" indent="0" algn="ctr">
              <a:buNone/>
              <a:defRPr/>
            </a:lvl6pPr>
            <a:lvl7pPr marL="2743111" indent="0" algn="ctr">
              <a:buNone/>
              <a:defRPr/>
            </a:lvl7pPr>
            <a:lvl8pPr marL="3200294" indent="0" algn="ctr">
              <a:buNone/>
              <a:defRPr/>
            </a:lvl8pPr>
            <a:lvl9pPr marL="365748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0E254-E57A-4695-85EB-EB5CDF1D4E9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ッター プレースホルダー 2">
            <a:extLst>
              <a:ext uri="{FF2B5EF4-FFF2-40B4-BE49-F238E27FC236}">
                <a16:creationId xmlns:a16="http://schemas.microsoft.com/office/drawing/2014/main" id="{C0FF1B17-7A4F-4082-AB6A-0AB37B12E3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  <p:sp>
        <p:nvSpPr>
          <p:cNvPr id="10" name="タイトル 9">
            <a:extLst>
              <a:ext uri="{FF2B5EF4-FFF2-40B4-BE49-F238E27FC236}">
                <a16:creationId xmlns:a16="http://schemas.microsoft.com/office/drawing/2014/main" id="{94DC76C4-8E4D-41FE-BDAA-7F747ECCE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944" y="2715068"/>
            <a:ext cx="9072563" cy="917917"/>
          </a:xfrm>
        </p:spPr>
        <p:txBody>
          <a:bodyPr/>
          <a:lstStyle>
            <a:lvl1pPr>
              <a:defRPr sz="4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68975520"/>
      </p:ext>
    </p:extLst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75873" y="4800600"/>
            <a:ext cx="604837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75873" y="612776"/>
            <a:ext cx="604837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7" indent="0">
              <a:buNone/>
              <a:defRPr sz="2800"/>
            </a:lvl2pPr>
            <a:lvl3pPr marL="914376" indent="0">
              <a:buNone/>
              <a:defRPr sz="2400"/>
            </a:lvl3pPr>
            <a:lvl4pPr marL="1371563" indent="0">
              <a:buNone/>
              <a:defRPr sz="2000"/>
            </a:lvl4pPr>
            <a:lvl5pPr marL="1828750" indent="0">
              <a:buNone/>
              <a:defRPr sz="2000"/>
            </a:lvl5pPr>
            <a:lvl6pPr marL="2285938" indent="0">
              <a:buNone/>
              <a:defRPr sz="2000"/>
            </a:lvl6pPr>
            <a:lvl7pPr marL="2743126" indent="0">
              <a:buNone/>
              <a:defRPr sz="2000"/>
            </a:lvl7pPr>
            <a:lvl8pPr marL="3200314" indent="0">
              <a:buNone/>
              <a:defRPr sz="2000"/>
            </a:lvl8pPr>
            <a:lvl9pPr marL="3657501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75873" y="5367339"/>
            <a:ext cx="604837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7" indent="0">
              <a:buNone/>
              <a:defRPr sz="1200"/>
            </a:lvl2pPr>
            <a:lvl3pPr marL="914376" indent="0">
              <a:buNone/>
              <a:defRPr sz="1000"/>
            </a:lvl3pPr>
            <a:lvl4pPr marL="1371563" indent="0">
              <a:buNone/>
              <a:defRPr sz="900"/>
            </a:lvl4pPr>
            <a:lvl5pPr marL="1828750" indent="0">
              <a:buNone/>
              <a:defRPr sz="900"/>
            </a:lvl5pPr>
            <a:lvl6pPr marL="2285938" indent="0">
              <a:buNone/>
              <a:defRPr sz="900"/>
            </a:lvl6pPr>
            <a:lvl7pPr marL="2743126" indent="0">
              <a:buNone/>
              <a:defRPr sz="900"/>
            </a:lvl7pPr>
            <a:lvl8pPr marL="3200314" indent="0">
              <a:buNone/>
              <a:defRPr sz="900"/>
            </a:lvl8pPr>
            <a:lvl9pPr marL="3657501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平成</a:t>
            </a:r>
            <a:r>
              <a:rPr lang="en-US" altLang="ja-JP"/>
              <a:t>20</a:t>
            </a:r>
            <a:r>
              <a:rPr lang="ja-JP" altLang="en-US"/>
              <a:t>年（</a:t>
            </a:r>
            <a:r>
              <a:rPr lang="en-US" altLang="ja-JP"/>
              <a:t>2008</a:t>
            </a:r>
            <a:r>
              <a:rPr lang="ja-JP" altLang="en-US"/>
              <a:t>年）</a:t>
            </a:r>
            <a:r>
              <a:rPr lang="en-US" altLang="ja-JP"/>
              <a:t>6</a:t>
            </a:r>
            <a:r>
              <a:rPr lang="ja-JP" altLang="en-US"/>
              <a:t>月</a:t>
            </a:r>
            <a:r>
              <a:rPr lang="en-US" altLang="ja-JP"/>
              <a:t>6</a:t>
            </a:r>
            <a:r>
              <a:rPr lang="ja-JP" altLang="en-US"/>
              <a:t>日</a:t>
            </a: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17F135-446B-4420-B9D0-3139A8E0334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535161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EBC3F0-8FD3-4F6F-8000-6AB39AF73F2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2">
            <a:extLst>
              <a:ext uri="{FF2B5EF4-FFF2-40B4-BE49-F238E27FC236}">
                <a16:creationId xmlns:a16="http://schemas.microsoft.com/office/drawing/2014/main" id="{3490B77F-CC17-43D3-B1AE-A43D1956E4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8527246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6300" y="4406905"/>
            <a:ext cx="856853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96300" y="2906714"/>
            <a:ext cx="856853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5" indent="0">
              <a:buNone/>
              <a:defRPr sz="1800"/>
            </a:lvl2pPr>
            <a:lvl3pPr marL="914370" indent="0">
              <a:buNone/>
              <a:defRPr sz="1600"/>
            </a:lvl3pPr>
            <a:lvl4pPr marL="1371555" indent="0">
              <a:buNone/>
              <a:defRPr sz="1400"/>
            </a:lvl4pPr>
            <a:lvl5pPr marL="1828740" indent="0">
              <a:buNone/>
              <a:defRPr sz="1400"/>
            </a:lvl5pPr>
            <a:lvl6pPr marL="2285925" indent="0">
              <a:buNone/>
              <a:defRPr sz="1400"/>
            </a:lvl6pPr>
            <a:lvl7pPr marL="2743111" indent="0">
              <a:buNone/>
              <a:defRPr sz="1400"/>
            </a:lvl7pPr>
            <a:lvl8pPr marL="3200294" indent="0">
              <a:buNone/>
              <a:defRPr sz="1400"/>
            </a:lvl8pPr>
            <a:lvl9pPr marL="365748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EEEC3-977B-4CDF-B1D7-9E71AEB10FA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2">
            <a:extLst>
              <a:ext uri="{FF2B5EF4-FFF2-40B4-BE49-F238E27FC236}">
                <a16:creationId xmlns:a16="http://schemas.microsoft.com/office/drawing/2014/main" id="{34259AD9-621F-4684-BE06-31376C5847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19147232"/>
      </p:ext>
    </p:extLst>
  </p:cSld>
  <p:clrMapOvr>
    <a:masterClrMapping/>
  </p:clrMapOvr>
  <p:transition spd="slow">
    <p:wipe dir="r"/>
  </p:transition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04031" y="1600205"/>
            <a:ext cx="44522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24318" y="1600205"/>
            <a:ext cx="44522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49A83-DA36-45B4-95C7-04D96A856CF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フッター プレースホルダー 2">
            <a:extLst>
              <a:ext uri="{FF2B5EF4-FFF2-40B4-BE49-F238E27FC236}">
                <a16:creationId xmlns:a16="http://schemas.microsoft.com/office/drawing/2014/main" id="{7E4FA93F-51A5-48A5-BCD5-DE3C05B089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8219962"/>
      </p:ext>
    </p:extLst>
  </p:cSld>
  <p:clrMapOvr>
    <a:masterClrMapping/>
  </p:clrMapOvr>
  <p:transition spd="slow">
    <p:wipe dir="r"/>
  </p:transition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04032" y="1535113"/>
            <a:ext cx="445402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5" indent="0">
              <a:buNone/>
              <a:defRPr sz="2000" b="1"/>
            </a:lvl2pPr>
            <a:lvl3pPr marL="914370" indent="0">
              <a:buNone/>
              <a:defRPr sz="1800" b="1"/>
            </a:lvl3pPr>
            <a:lvl4pPr marL="1371555" indent="0">
              <a:buNone/>
              <a:defRPr sz="1600" b="1"/>
            </a:lvl4pPr>
            <a:lvl5pPr marL="1828740" indent="0">
              <a:buNone/>
              <a:defRPr sz="1600" b="1"/>
            </a:lvl5pPr>
            <a:lvl6pPr marL="2285925" indent="0">
              <a:buNone/>
              <a:defRPr sz="1600" b="1"/>
            </a:lvl6pPr>
            <a:lvl7pPr marL="2743111" indent="0">
              <a:buNone/>
              <a:defRPr sz="1600" b="1"/>
            </a:lvl7pPr>
            <a:lvl8pPr marL="3200294" indent="0">
              <a:buNone/>
              <a:defRPr sz="1600" b="1"/>
            </a:lvl8pPr>
            <a:lvl9pPr marL="3657480" indent="0">
              <a:buNone/>
              <a:defRPr sz="1600" b="1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4032" y="2174875"/>
            <a:ext cx="445402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120820" y="1535113"/>
            <a:ext cx="445577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5" indent="0">
              <a:buNone/>
              <a:defRPr sz="2000" b="1"/>
            </a:lvl2pPr>
            <a:lvl3pPr marL="914370" indent="0">
              <a:buNone/>
              <a:defRPr sz="1800" b="1"/>
            </a:lvl3pPr>
            <a:lvl4pPr marL="1371555" indent="0">
              <a:buNone/>
              <a:defRPr sz="1600" b="1"/>
            </a:lvl4pPr>
            <a:lvl5pPr marL="1828740" indent="0">
              <a:buNone/>
              <a:defRPr sz="1600" b="1"/>
            </a:lvl5pPr>
            <a:lvl6pPr marL="2285925" indent="0">
              <a:buNone/>
              <a:defRPr sz="1600" b="1"/>
            </a:lvl6pPr>
            <a:lvl7pPr marL="2743111" indent="0">
              <a:buNone/>
              <a:defRPr sz="1600" b="1"/>
            </a:lvl7pPr>
            <a:lvl8pPr marL="3200294" indent="0">
              <a:buNone/>
              <a:defRPr sz="1600" b="1"/>
            </a:lvl8pPr>
            <a:lvl9pPr marL="365748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120820" y="2174875"/>
            <a:ext cx="445577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A1020B-327D-46C6-AFF2-CFCC6B173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フッター プレースホルダー 2">
            <a:extLst>
              <a:ext uri="{FF2B5EF4-FFF2-40B4-BE49-F238E27FC236}">
                <a16:creationId xmlns:a16="http://schemas.microsoft.com/office/drawing/2014/main" id="{815986C6-E626-4DAA-810D-147414090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71931297"/>
      </p:ext>
    </p:extLst>
  </p:cSld>
  <p:clrMapOvr>
    <a:masterClrMapping/>
  </p:clrMapOvr>
  <p:transition spd="slow">
    <p:wipe dir="r"/>
  </p:transition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702815-34F4-4CAB-B9BB-78A01F53C0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2">
            <a:extLst>
              <a:ext uri="{FF2B5EF4-FFF2-40B4-BE49-F238E27FC236}">
                <a16:creationId xmlns:a16="http://schemas.microsoft.com/office/drawing/2014/main" id="{60EFAB37-A34E-4DB8-853F-2DD0271B21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26854460"/>
      </p:ext>
    </p:extLst>
  </p:cSld>
  <p:clrMapOvr>
    <a:masterClrMapping/>
  </p:clrMapOvr>
  <p:transition spd="slow">
    <p:wipe dir="r"/>
  </p:transition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3C13E-0972-46F2-9752-7855F9CC0BF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フッター プレースホルダー 2">
            <a:extLst>
              <a:ext uri="{FF2B5EF4-FFF2-40B4-BE49-F238E27FC236}">
                <a16:creationId xmlns:a16="http://schemas.microsoft.com/office/drawing/2014/main" id="{10F6E461-5BC6-49D0-B07F-99F531D5D5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24554220"/>
      </p:ext>
    </p:extLst>
  </p:cSld>
  <p:clrMapOvr>
    <a:masterClrMapping/>
  </p:clrMapOvr>
  <p:transition spd="slow">
    <p:wipe dir="r"/>
  </p:transition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032" y="731836"/>
            <a:ext cx="3316457" cy="70326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941246" y="731837"/>
            <a:ext cx="5635349" cy="53943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04032" y="1435103"/>
            <a:ext cx="331645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5" indent="0">
              <a:buNone/>
              <a:defRPr sz="1200"/>
            </a:lvl2pPr>
            <a:lvl3pPr marL="914370" indent="0">
              <a:buNone/>
              <a:defRPr sz="1000"/>
            </a:lvl3pPr>
            <a:lvl4pPr marL="1371555" indent="0">
              <a:buNone/>
              <a:defRPr sz="900"/>
            </a:lvl4pPr>
            <a:lvl5pPr marL="1828740" indent="0">
              <a:buNone/>
              <a:defRPr sz="900"/>
            </a:lvl5pPr>
            <a:lvl6pPr marL="2285925" indent="0">
              <a:buNone/>
              <a:defRPr sz="900"/>
            </a:lvl6pPr>
            <a:lvl7pPr marL="2743111" indent="0">
              <a:buNone/>
              <a:defRPr sz="900"/>
            </a:lvl7pPr>
            <a:lvl8pPr marL="3200294" indent="0">
              <a:buNone/>
              <a:defRPr sz="900"/>
            </a:lvl8pPr>
            <a:lvl9pPr marL="365748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357C8-F49F-4FEE-9D7F-D621F333328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フッター プレースホルダー 2">
            <a:extLst>
              <a:ext uri="{FF2B5EF4-FFF2-40B4-BE49-F238E27FC236}">
                <a16:creationId xmlns:a16="http://schemas.microsoft.com/office/drawing/2014/main" id="{2CB81917-FFA6-4701-AC1D-55A32D6167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7343457"/>
      </p:ext>
    </p:extLst>
  </p:cSld>
  <p:clrMapOvr>
    <a:masterClrMapping/>
  </p:clrMapOvr>
  <p:transition spd="slow">
    <p:wipe dir="r"/>
  </p:transition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75873" y="4800600"/>
            <a:ext cx="604837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75873" y="612776"/>
            <a:ext cx="604837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5" indent="0">
              <a:buNone/>
              <a:defRPr sz="2800"/>
            </a:lvl2pPr>
            <a:lvl3pPr marL="914370" indent="0">
              <a:buNone/>
              <a:defRPr sz="2400"/>
            </a:lvl3pPr>
            <a:lvl4pPr marL="1371555" indent="0">
              <a:buNone/>
              <a:defRPr sz="2000"/>
            </a:lvl4pPr>
            <a:lvl5pPr marL="1828740" indent="0">
              <a:buNone/>
              <a:defRPr sz="2000"/>
            </a:lvl5pPr>
            <a:lvl6pPr marL="2285925" indent="0">
              <a:buNone/>
              <a:defRPr sz="2000"/>
            </a:lvl6pPr>
            <a:lvl7pPr marL="2743111" indent="0">
              <a:buNone/>
              <a:defRPr sz="2000"/>
            </a:lvl7pPr>
            <a:lvl8pPr marL="3200294" indent="0">
              <a:buNone/>
              <a:defRPr sz="2000"/>
            </a:lvl8pPr>
            <a:lvl9pPr marL="365748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75873" y="5367339"/>
            <a:ext cx="604837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5" indent="0">
              <a:buNone/>
              <a:defRPr sz="1200"/>
            </a:lvl2pPr>
            <a:lvl3pPr marL="914370" indent="0">
              <a:buNone/>
              <a:defRPr sz="1000"/>
            </a:lvl3pPr>
            <a:lvl4pPr marL="1371555" indent="0">
              <a:buNone/>
              <a:defRPr sz="900"/>
            </a:lvl4pPr>
            <a:lvl5pPr marL="1828740" indent="0">
              <a:buNone/>
              <a:defRPr sz="900"/>
            </a:lvl5pPr>
            <a:lvl6pPr marL="2285925" indent="0">
              <a:buNone/>
              <a:defRPr sz="900"/>
            </a:lvl6pPr>
            <a:lvl7pPr marL="2743111" indent="0">
              <a:buNone/>
              <a:defRPr sz="900"/>
            </a:lvl7pPr>
            <a:lvl8pPr marL="3200294" indent="0">
              <a:buNone/>
              <a:defRPr sz="900"/>
            </a:lvl8pPr>
            <a:lvl9pPr marL="365748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68805-DAAD-4EA4-9542-B49CB4A8D62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フッター プレースホルダー 2">
            <a:extLst>
              <a:ext uri="{FF2B5EF4-FFF2-40B4-BE49-F238E27FC236}">
                <a16:creationId xmlns:a16="http://schemas.microsoft.com/office/drawing/2014/main" id="{CB9CC0A1-E20D-4692-95F2-2DF5F3C793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6605053"/>
      </p:ext>
    </p:extLst>
  </p:cSld>
  <p:clrMapOvr>
    <a:masterClrMapping/>
  </p:clrMapOvr>
  <p:transition spd="slow">
    <p:wipe dir="r"/>
  </p:transition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1E8E0A84-4EAD-4242-8770-E9C1C59A2D5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フッター プレースホルダー 2">
            <a:extLst>
              <a:ext uri="{FF2B5EF4-FFF2-40B4-BE49-F238E27FC236}">
                <a16:creationId xmlns:a16="http://schemas.microsoft.com/office/drawing/2014/main" id="{7EDE64DA-6E6C-4A49-8D82-9B232B9B22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96454750"/>
      </p:ext>
    </p:extLst>
  </p:cSld>
  <p:clrMapOvr>
    <a:masterClrMapping/>
  </p:clrMapOvr>
  <p:transition spd="slow">
    <p:wipe dir="r"/>
  </p:transition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308453" y="787791"/>
            <a:ext cx="2268141" cy="5338374"/>
          </a:xfrm>
        </p:spPr>
        <p:txBody>
          <a:bodyPr vert="eaVert"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04031" y="787791"/>
            <a:ext cx="6636411" cy="5338374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D6D73-46A6-4717-BA8D-B9BDB4E8775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2">
            <a:extLst>
              <a:ext uri="{FF2B5EF4-FFF2-40B4-BE49-F238E27FC236}">
                <a16:creationId xmlns:a16="http://schemas.microsoft.com/office/drawing/2014/main" id="{3F6F2F70-1146-48C5-8E28-634C12D80D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28573200"/>
      </p:ext>
    </p:extLst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274638"/>
            <a:ext cx="90741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600205"/>
            <a:ext cx="907415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355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3243" y="6245226"/>
            <a:ext cx="23526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ja-JP" altLang="en-US"/>
              <a:t>平成</a:t>
            </a:r>
            <a:r>
              <a:rPr lang="en-US" altLang="ja-JP"/>
              <a:t>20</a:t>
            </a:r>
            <a:r>
              <a:rPr lang="ja-JP" altLang="en-US"/>
              <a:t>年（</a:t>
            </a:r>
            <a:r>
              <a:rPr lang="en-US" altLang="ja-JP"/>
              <a:t>2008</a:t>
            </a:r>
            <a:r>
              <a:rPr lang="ja-JP" altLang="en-US"/>
              <a:t>年）</a:t>
            </a:r>
            <a:r>
              <a:rPr lang="en-US" altLang="ja-JP"/>
              <a:t>6</a:t>
            </a:r>
            <a:r>
              <a:rPr lang="ja-JP" altLang="en-US"/>
              <a:t>月</a:t>
            </a:r>
            <a:r>
              <a:rPr lang="en-US" altLang="ja-JP"/>
              <a:t>6</a:t>
            </a:r>
            <a:r>
              <a:rPr lang="ja-JP" altLang="en-US"/>
              <a:t>日</a:t>
            </a:r>
            <a:endParaRPr lang="en-US" altLang="ja-JP"/>
          </a:p>
        </p:txBody>
      </p:sp>
      <p:sp>
        <p:nvSpPr>
          <p:cNvPr id="2355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4875" y="6245226"/>
            <a:ext cx="31908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4718" y="6245226"/>
            <a:ext cx="23526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</a:defRPr>
            </a:lvl1pPr>
          </a:lstStyle>
          <a:p>
            <a:fld id="{4BEB7D6D-EEE6-4ED2-AF2B-01BEEC8411BE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51" r:id="rId1"/>
    <p:sldLayoutId id="2147484252" r:id="rId2"/>
    <p:sldLayoutId id="2147484253" r:id="rId3"/>
    <p:sldLayoutId id="2147484254" r:id="rId4"/>
    <p:sldLayoutId id="2147484255" r:id="rId5"/>
    <p:sldLayoutId id="2147484256" r:id="rId6"/>
    <p:sldLayoutId id="2147484257" r:id="rId7"/>
    <p:sldLayoutId id="2147484258" r:id="rId8"/>
    <p:sldLayoutId id="2147484259" r:id="rId9"/>
    <p:sldLayoutId id="2147484260" r:id="rId10"/>
    <p:sldLayoutId id="214748426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18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37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563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75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30" indent="-285742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2969" indent="-228594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157" indent="-228594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344" indent="-228594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532" indent="-228594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720" indent="-228594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8907" indent="-228594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095" indent="-228594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7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6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3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0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38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26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14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1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3504" y="81189"/>
            <a:ext cx="9072563" cy="49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4031" y="815721"/>
            <a:ext cx="907256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36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77838" y="6447723"/>
            <a:ext cx="1302081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4A31F8-AB12-4BBE-B1AD-EF45C4B960C3}" type="slidenum">
              <a:rPr lang="en-US" altLang="ja-JP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2" name="Line 13">
            <a:extLst>
              <a:ext uri="{FF2B5EF4-FFF2-40B4-BE49-F238E27FC236}">
                <a16:creationId xmlns:a16="http://schemas.microsoft.com/office/drawing/2014/main" id="{4F79F119-3814-4DC1-8723-187F7D15538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-17501" y="629962"/>
            <a:ext cx="10080625" cy="0"/>
          </a:xfrm>
          <a:prstGeom prst="line">
            <a:avLst/>
          </a:prstGeom>
          <a:noFill/>
          <a:ln w="57150" cmpd="thickThin">
            <a:solidFill>
              <a:srgbClr val="002060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320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CFB5969-F82C-4EB5-95F0-9E7C3D15ED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  <p:pic>
        <p:nvPicPr>
          <p:cNvPr id="9" name="図 8"/>
          <p:cNvPicPr>
            <a:picLocks noChangeAspect="1"/>
          </p:cNvPicPr>
          <p:nvPr userDrawn="1"/>
        </p:nvPicPr>
        <p:blipFill rotWithShape="1"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91"/>
          <a:stretch/>
        </p:blipFill>
        <p:spPr>
          <a:xfrm>
            <a:off x="9126434" y="0"/>
            <a:ext cx="936690" cy="658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573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55" r:id="rId1"/>
    <p:sldLayoutId id="2147484356" r:id="rId2"/>
    <p:sldLayoutId id="2147484357" r:id="rId3"/>
    <p:sldLayoutId id="2147484358" r:id="rId4"/>
    <p:sldLayoutId id="2147484359" r:id="rId5"/>
    <p:sldLayoutId id="2147484360" r:id="rId6"/>
    <p:sldLayoutId id="2147484361" r:id="rId7"/>
    <p:sldLayoutId id="2147484362" r:id="rId8"/>
    <p:sldLayoutId id="2147484363" r:id="rId9"/>
    <p:sldLayoutId id="2147484364" r:id="rId10"/>
    <p:sldLayoutId id="2147484365" r:id="rId11"/>
  </p:sldLayoutIdLst>
  <p:transition spd="slow">
    <p:wipe dir="r"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accent6">
              <a:lumMod val="75000"/>
            </a:schemeClr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185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37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555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74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889" indent="-342889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742926" indent="-28574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2pPr>
      <a:lvl3pPr marL="1142962" indent="-228592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3pPr>
      <a:lvl4pPr marL="1600148" indent="-228592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4pPr>
      <a:lvl5pPr marL="2057333" indent="-228592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5pPr>
      <a:lvl6pPr marL="2514517" indent="-228592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703" indent="-228592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8888" indent="-228592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072" indent="-228592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3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5" algn="l" defTabSz="9143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0" algn="l" defTabSz="9143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55" algn="l" defTabSz="9143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40" algn="l" defTabSz="9143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25" algn="l" defTabSz="9143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11" algn="l" defTabSz="9143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94" algn="l" defTabSz="9143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80" algn="l" defTabSz="9143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3504" y="81189"/>
            <a:ext cx="9072563" cy="49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4031" y="815721"/>
            <a:ext cx="907256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36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77838" y="6447723"/>
            <a:ext cx="1302081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4A31F8-AB12-4BBE-B1AD-EF45C4B960C3}" type="slidenum">
              <a:rPr lang="en-US" altLang="ja-JP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2" name="Line 13">
            <a:extLst>
              <a:ext uri="{FF2B5EF4-FFF2-40B4-BE49-F238E27FC236}">
                <a16:creationId xmlns:a16="http://schemas.microsoft.com/office/drawing/2014/main" id="{4F79F119-3814-4DC1-8723-187F7D15538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-17501" y="629962"/>
            <a:ext cx="10080625" cy="0"/>
          </a:xfrm>
          <a:prstGeom prst="line">
            <a:avLst/>
          </a:prstGeom>
          <a:noFill/>
          <a:ln w="57150" cmpd="thickThin">
            <a:solidFill>
              <a:srgbClr val="002060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320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CFB5969-F82C-4EB5-95F0-9E7C3D15ED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 rotWithShape="1"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91"/>
          <a:stretch/>
        </p:blipFill>
        <p:spPr>
          <a:xfrm>
            <a:off x="9126434" y="0"/>
            <a:ext cx="936690" cy="658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200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67" r:id="rId1"/>
    <p:sldLayoutId id="2147484368" r:id="rId2"/>
    <p:sldLayoutId id="2147484369" r:id="rId3"/>
    <p:sldLayoutId id="2147484370" r:id="rId4"/>
    <p:sldLayoutId id="2147484371" r:id="rId5"/>
    <p:sldLayoutId id="2147484372" r:id="rId6"/>
    <p:sldLayoutId id="2147484373" r:id="rId7"/>
    <p:sldLayoutId id="2147484374" r:id="rId8"/>
    <p:sldLayoutId id="2147484375" r:id="rId9"/>
    <p:sldLayoutId id="2147484376" r:id="rId10"/>
    <p:sldLayoutId id="2147484377" r:id="rId11"/>
  </p:sldLayoutIdLst>
  <p:transition spd="slow">
    <p:wipe dir="r"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accent6">
              <a:lumMod val="75000"/>
            </a:schemeClr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185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37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555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74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889" indent="-342889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742926" indent="-28574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2pPr>
      <a:lvl3pPr marL="1142962" indent="-228592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3pPr>
      <a:lvl4pPr marL="1600148" indent="-228592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4pPr>
      <a:lvl5pPr marL="2057333" indent="-228592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5pPr>
      <a:lvl6pPr marL="2514517" indent="-228592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703" indent="-228592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8888" indent="-228592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072" indent="-228592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3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5" algn="l" defTabSz="9143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0" algn="l" defTabSz="9143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55" algn="l" defTabSz="9143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40" algn="l" defTabSz="9143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25" algn="l" defTabSz="9143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11" algn="l" defTabSz="9143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94" algn="l" defTabSz="9143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80" algn="l" defTabSz="9143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274638"/>
            <a:ext cx="90741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600205"/>
            <a:ext cx="907415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355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3243" y="6245226"/>
            <a:ext cx="23526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ja-JP" altLang="en-US" smtClean="0"/>
              <a:t>平成</a:t>
            </a:r>
            <a:r>
              <a:rPr lang="en-US" altLang="ja-JP" smtClean="0"/>
              <a:t>20</a:t>
            </a:r>
            <a:r>
              <a:rPr lang="ja-JP" altLang="en-US" smtClean="0"/>
              <a:t>年（</a:t>
            </a:r>
            <a:r>
              <a:rPr lang="en-US" altLang="ja-JP" smtClean="0"/>
              <a:t>2008</a:t>
            </a:r>
            <a:r>
              <a:rPr lang="ja-JP" altLang="en-US" smtClean="0"/>
              <a:t>年）</a:t>
            </a:r>
            <a:r>
              <a:rPr lang="en-US" altLang="ja-JP" smtClean="0"/>
              <a:t>6</a:t>
            </a:r>
            <a:r>
              <a:rPr lang="ja-JP" altLang="en-US" smtClean="0"/>
              <a:t>月</a:t>
            </a:r>
            <a:r>
              <a:rPr lang="en-US" altLang="ja-JP" smtClean="0"/>
              <a:t>6</a:t>
            </a:r>
            <a:r>
              <a:rPr lang="ja-JP" altLang="en-US" smtClean="0"/>
              <a:t>日</a:t>
            </a:r>
            <a:endParaRPr lang="en-US" altLang="ja-JP"/>
          </a:p>
        </p:txBody>
      </p:sp>
      <p:sp>
        <p:nvSpPr>
          <p:cNvPr id="2355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4875" y="6245226"/>
            <a:ext cx="31908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4718" y="6245226"/>
            <a:ext cx="23526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</a:defRPr>
            </a:lvl1pPr>
          </a:lstStyle>
          <a:p>
            <a:fld id="{4BEB7D6D-EEE6-4ED2-AF2B-01BEEC8411B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1047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1" r:id="rId1"/>
    <p:sldLayoutId id="2147484392" r:id="rId2"/>
    <p:sldLayoutId id="2147484393" r:id="rId3"/>
    <p:sldLayoutId id="2147484394" r:id="rId4"/>
    <p:sldLayoutId id="2147484395" r:id="rId5"/>
    <p:sldLayoutId id="2147484396" r:id="rId6"/>
    <p:sldLayoutId id="2147484397" r:id="rId7"/>
    <p:sldLayoutId id="2147484398" r:id="rId8"/>
    <p:sldLayoutId id="2147484399" r:id="rId9"/>
    <p:sldLayoutId id="2147484400" r:id="rId10"/>
    <p:sldLayoutId id="21474844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18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37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563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75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30" indent="-285742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2969" indent="-228594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157" indent="-228594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344" indent="-228594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532" indent="-228594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720" indent="-228594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8907" indent="-228594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095" indent="-228594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7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6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3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0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38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26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14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1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274638"/>
            <a:ext cx="90741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600205"/>
            <a:ext cx="907415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36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5910264"/>
            <a:ext cx="13017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800">
                <a:solidFill>
                  <a:schemeClr val="tx1"/>
                </a:solidFill>
              </a:defRPr>
            </a:lvl1pPr>
          </a:lstStyle>
          <a:p>
            <a:fld id="{1F1E0188-3B10-4343-83AB-50B5A28D1AF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2" r:id="rId1"/>
    <p:sldLayoutId id="2147484263" r:id="rId2"/>
    <p:sldLayoutId id="2147484264" r:id="rId3"/>
    <p:sldLayoutId id="2147484265" r:id="rId4"/>
    <p:sldLayoutId id="2147484266" r:id="rId5"/>
    <p:sldLayoutId id="2147484267" r:id="rId6"/>
    <p:sldLayoutId id="2147484268" r:id="rId7"/>
    <p:sldLayoutId id="2147484269" r:id="rId8"/>
    <p:sldLayoutId id="2147484270" r:id="rId9"/>
    <p:sldLayoutId id="2147484271" r:id="rId10"/>
    <p:sldLayoutId id="214748427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18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37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563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75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30" indent="-285742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2969" indent="-228594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157" indent="-228594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344" indent="-228594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532" indent="-228594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720" indent="-228594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8907" indent="-228594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095" indent="-228594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7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6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3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0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38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26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14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1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274638"/>
            <a:ext cx="90741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600205"/>
            <a:ext cx="907415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355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3243" y="6245226"/>
            <a:ext cx="23526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ja-JP" altLang="en-US"/>
              <a:t>平成</a:t>
            </a:r>
            <a:r>
              <a:rPr lang="en-US" altLang="ja-JP"/>
              <a:t>20</a:t>
            </a:r>
            <a:r>
              <a:rPr lang="ja-JP" altLang="en-US"/>
              <a:t>年（</a:t>
            </a:r>
            <a:r>
              <a:rPr lang="en-US" altLang="ja-JP"/>
              <a:t>2008</a:t>
            </a:r>
            <a:r>
              <a:rPr lang="ja-JP" altLang="en-US"/>
              <a:t>年）</a:t>
            </a:r>
            <a:r>
              <a:rPr lang="en-US" altLang="ja-JP"/>
              <a:t>6</a:t>
            </a:r>
            <a:r>
              <a:rPr lang="ja-JP" altLang="en-US"/>
              <a:t>月</a:t>
            </a:r>
            <a:r>
              <a:rPr lang="en-US" altLang="ja-JP"/>
              <a:t>6</a:t>
            </a:r>
            <a:r>
              <a:rPr lang="ja-JP" altLang="en-US"/>
              <a:t>日</a:t>
            </a:r>
            <a:endParaRPr lang="en-US" altLang="ja-JP"/>
          </a:p>
        </p:txBody>
      </p:sp>
      <p:sp>
        <p:nvSpPr>
          <p:cNvPr id="2355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4875" y="6245226"/>
            <a:ext cx="31908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4718" y="6245226"/>
            <a:ext cx="23526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fld id="{04ECA78F-C9EB-497D-B378-4A48844560E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3" r:id="rId1"/>
    <p:sldLayoutId id="2147484274" r:id="rId2"/>
    <p:sldLayoutId id="2147484275" r:id="rId3"/>
    <p:sldLayoutId id="2147484276" r:id="rId4"/>
    <p:sldLayoutId id="2147484277" r:id="rId5"/>
    <p:sldLayoutId id="2147484278" r:id="rId6"/>
    <p:sldLayoutId id="2147484279" r:id="rId7"/>
    <p:sldLayoutId id="2147484280" r:id="rId8"/>
    <p:sldLayoutId id="2147484281" r:id="rId9"/>
    <p:sldLayoutId id="2147484282" r:id="rId10"/>
    <p:sldLayoutId id="21474842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18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37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563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75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30" indent="-285742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2969" indent="-228594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157" indent="-228594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344" indent="-228594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532" indent="-228594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720" indent="-228594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8907" indent="-228594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095" indent="-228594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7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6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3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0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38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26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14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1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274638"/>
            <a:ext cx="90741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600205"/>
            <a:ext cx="907415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355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3243" y="6245226"/>
            <a:ext cx="23526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ja-JP" altLang="en-US"/>
              <a:t>平成</a:t>
            </a:r>
            <a:r>
              <a:rPr lang="en-US" altLang="ja-JP"/>
              <a:t>20</a:t>
            </a:r>
            <a:r>
              <a:rPr lang="ja-JP" altLang="en-US"/>
              <a:t>年（</a:t>
            </a:r>
            <a:r>
              <a:rPr lang="en-US" altLang="ja-JP"/>
              <a:t>2008</a:t>
            </a:r>
            <a:r>
              <a:rPr lang="ja-JP" altLang="en-US"/>
              <a:t>年）</a:t>
            </a:r>
            <a:r>
              <a:rPr lang="en-US" altLang="ja-JP"/>
              <a:t>6</a:t>
            </a:r>
            <a:r>
              <a:rPr lang="ja-JP" altLang="en-US"/>
              <a:t>月</a:t>
            </a:r>
            <a:r>
              <a:rPr lang="en-US" altLang="ja-JP"/>
              <a:t>6</a:t>
            </a:r>
            <a:r>
              <a:rPr lang="ja-JP" altLang="en-US"/>
              <a:t>日</a:t>
            </a:r>
            <a:endParaRPr lang="en-US" altLang="ja-JP"/>
          </a:p>
        </p:txBody>
      </p:sp>
      <p:sp>
        <p:nvSpPr>
          <p:cNvPr id="2355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4875" y="6245226"/>
            <a:ext cx="31908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4718" y="6245226"/>
            <a:ext cx="23526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fld id="{4AA0EFF1-B2DC-409F-922A-396475DBE16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4" r:id="rId1"/>
    <p:sldLayoutId id="2147484285" r:id="rId2"/>
    <p:sldLayoutId id="2147484286" r:id="rId3"/>
    <p:sldLayoutId id="2147484287" r:id="rId4"/>
    <p:sldLayoutId id="2147484288" r:id="rId5"/>
    <p:sldLayoutId id="2147484289" r:id="rId6"/>
    <p:sldLayoutId id="2147484290" r:id="rId7"/>
    <p:sldLayoutId id="2147484291" r:id="rId8"/>
    <p:sldLayoutId id="2147484292" r:id="rId9"/>
    <p:sldLayoutId id="2147484293" r:id="rId10"/>
    <p:sldLayoutId id="214748429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18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37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563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75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30" indent="-285742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2969" indent="-228594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157" indent="-228594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344" indent="-228594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532" indent="-228594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720" indent="-228594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8907" indent="-228594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095" indent="-228594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7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6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3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0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38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26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14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1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274638"/>
            <a:ext cx="90741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600205"/>
            <a:ext cx="907415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355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3243" y="6245226"/>
            <a:ext cx="23526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ja-JP" altLang="en-US"/>
              <a:t>平成20年（2008年）6月6日</a:t>
            </a:r>
            <a:endParaRPr lang="en-US" altLang="ja-JP"/>
          </a:p>
        </p:txBody>
      </p:sp>
      <p:sp>
        <p:nvSpPr>
          <p:cNvPr id="2355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4875" y="6245226"/>
            <a:ext cx="31908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4718" y="6245226"/>
            <a:ext cx="23526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fld id="{D216890E-448F-4A3B-BE04-8333B6F79FB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5" r:id="rId1"/>
    <p:sldLayoutId id="2147484296" r:id="rId2"/>
    <p:sldLayoutId id="2147484297" r:id="rId3"/>
    <p:sldLayoutId id="2147484298" r:id="rId4"/>
    <p:sldLayoutId id="2147484299" r:id="rId5"/>
    <p:sldLayoutId id="2147484300" r:id="rId6"/>
    <p:sldLayoutId id="2147484301" r:id="rId7"/>
    <p:sldLayoutId id="2147484302" r:id="rId8"/>
    <p:sldLayoutId id="2147484303" r:id="rId9"/>
    <p:sldLayoutId id="2147484304" r:id="rId10"/>
    <p:sldLayoutId id="214748430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18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37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563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75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30" indent="-285742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2969" indent="-228594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157" indent="-228594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344" indent="-228594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532" indent="-228594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720" indent="-228594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8907" indent="-228594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095" indent="-228594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7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6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3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0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38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26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14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1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4828" y="274638"/>
            <a:ext cx="90725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4828" y="1600205"/>
            <a:ext cx="907256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355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3242" y="6245226"/>
            <a:ext cx="23526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ja-JP" altLang="en-US">
                <a:solidFill>
                  <a:srgbClr val="000000"/>
                </a:solidFill>
              </a:rPr>
              <a:t>平成20年（2008年）6月6日</a:t>
            </a: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2355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4875" y="6245226"/>
            <a:ext cx="31908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2355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4717" y="6245226"/>
            <a:ext cx="23526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</a:defRPr>
            </a:lvl1pPr>
          </a:lstStyle>
          <a:p>
            <a:fld id="{E7FE808C-817A-4972-A4DD-DF410D03F1DB}" type="slidenum">
              <a:rPr lang="en-US" altLang="ja-JP" smtClean="0">
                <a:solidFill>
                  <a:srgbClr val="000000"/>
                </a:solidFill>
                <a:latin typeface="Arial"/>
                <a:ea typeface="ＭＳ Ｐゴシック"/>
              </a:rPr>
              <a:pPr/>
              <a:t>‹#›</a:t>
            </a:fld>
            <a:endParaRPr lang="en-US" altLang="ja-JP" smtClean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920318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7" r:id="rId1"/>
    <p:sldLayoutId id="2147484308" r:id="rId2"/>
    <p:sldLayoutId id="2147484309" r:id="rId3"/>
    <p:sldLayoutId id="2147484310" r:id="rId4"/>
    <p:sldLayoutId id="2147484311" r:id="rId5"/>
    <p:sldLayoutId id="2147484312" r:id="rId6"/>
    <p:sldLayoutId id="2147484313" r:id="rId7"/>
    <p:sldLayoutId id="2147484314" r:id="rId8"/>
    <p:sldLayoutId id="2147484315" r:id="rId9"/>
    <p:sldLayoutId id="2147484316" r:id="rId10"/>
    <p:sldLayoutId id="214748431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18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37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563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75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30" indent="-285742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2969" indent="-228594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157" indent="-228594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344" indent="-228594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532" indent="-228594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720" indent="-228594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8907" indent="-228594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095" indent="-228594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7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6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3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0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38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26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14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1" algn="l" defTabSz="91437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3504" y="81189"/>
            <a:ext cx="9072563" cy="49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4031" y="815721"/>
            <a:ext cx="907256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36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77838" y="6447723"/>
            <a:ext cx="1302081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4A31F8-AB12-4BBE-B1AD-EF45C4B960C3}" type="slidenum">
              <a:rPr lang="en-US" altLang="ja-JP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2" name="Line 13">
            <a:extLst>
              <a:ext uri="{FF2B5EF4-FFF2-40B4-BE49-F238E27FC236}">
                <a16:creationId xmlns:a16="http://schemas.microsoft.com/office/drawing/2014/main" id="{4F79F119-3814-4DC1-8723-187F7D15538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-17501" y="629962"/>
            <a:ext cx="10080625" cy="0"/>
          </a:xfrm>
          <a:prstGeom prst="line">
            <a:avLst/>
          </a:prstGeom>
          <a:noFill/>
          <a:ln w="57150" cmpd="thickThin">
            <a:solidFill>
              <a:srgbClr val="002060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320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CFB5969-F82C-4EB5-95F0-9E7C3D15ED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  <p:pic>
        <p:nvPicPr>
          <p:cNvPr id="9" name="図 8"/>
          <p:cNvPicPr>
            <a:picLocks noChangeAspect="1"/>
          </p:cNvPicPr>
          <p:nvPr userDrawn="1"/>
        </p:nvPicPr>
        <p:blipFill rotWithShape="1"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91"/>
          <a:stretch/>
        </p:blipFill>
        <p:spPr>
          <a:xfrm>
            <a:off x="9126434" y="0"/>
            <a:ext cx="936690" cy="658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262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9" r:id="rId1"/>
    <p:sldLayoutId id="2147484320" r:id="rId2"/>
    <p:sldLayoutId id="2147484321" r:id="rId3"/>
    <p:sldLayoutId id="2147484322" r:id="rId4"/>
    <p:sldLayoutId id="2147484323" r:id="rId5"/>
    <p:sldLayoutId id="2147484324" r:id="rId6"/>
    <p:sldLayoutId id="2147484325" r:id="rId7"/>
    <p:sldLayoutId id="2147484326" r:id="rId8"/>
    <p:sldLayoutId id="2147484327" r:id="rId9"/>
    <p:sldLayoutId id="2147484328" r:id="rId10"/>
    <p:sldLayoutId id="2147484329" r:id="rId11"/>
  </p:sldLayoutIdLst>
  <p:transition spd="slow">
    <p:wipe dir="r"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accent6">
              <a:lumMod val="75000"/>
            </a:schemeClr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185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37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555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74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889" indent="-342889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742926" indent="-28574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2pPr>
      <a:lvl3pPr marL="1142962" indent="-228592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3pPr>
      <a:lvl4pPr marL="1600148" indent="-228592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4pPr>
      <a:lvl5pPr marL="2057333" indent="-228592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5pPr>
      <a:lvl6pPr marL="2514517" indent="-228592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703" indent="-228592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8888" indent="-228592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072" indent="-228592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3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5" algn="l" defTabSz="9143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0" algn="l" defTabSz="9143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55" algn="l" defTabSz="9143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40" algn="l" defTabSz="9143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25" algn="l" defTabSz="9143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11" algn="l" defTabSz="9143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94" algn="l" defTabSz="9143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80" algn="l" defTabSz="9143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3504" y="81189"/>
            <a:ext cx="9072563" cy="49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4031" y="815721"/>
            <a:ext cx="907256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36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77838" y="6447723"/>
            <a:ext cx="1302081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4A31F8-AB12-4BBE-B1AD-EF45C4B960C3}" type="slidenum">
              <a:rPr lang="en-US" altLang="ja-JP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2" name="Line 13">
            <a:extLst>
              <a:ext uri="{FF2B5EF4-FFF2-40B4-BE49-F238E27FC236}">
                <a16:creationId xmlns:a16="http://schemas.microsoft.com/office/drawing/2014/main" id="{4F79F119-3814-4DC1-8723-187F7D15538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-17501" y="629962"/>
            <a:ext cx="10080625" cy="0"/>
          </a:xfrm>
          <a:prstGeom prst="line">
            <a:avLst/>
          </a:prstGeom>
          <a:noFill/>
          <a:ln w="57150" cmpd="thickThin">
            <a:solidFill>
              <a:srgbClr val="002060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320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CFB5969-F82C-4EB5-95F0-9E7C3D15ED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 rotWithShape="1"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91"/>
          <a:stretch/>
        </p:blipFill>
        <p:spPr>
          <a:xfrm>
            <a:off x="9126434" y="0"/>
            <a:ext cx="936690" cy="658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173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32" r:id="rId2"/>
    <p:sldLayoutId id="2147484333" r:id="rId3"/>
    <p:sldLayoutId id="2147484334" r:id="rId4"/>
    <p:sldLayoutId id="2147484335" r:id="rId5"/>
    <p:sldLayoutId id="2147484336" r:id="rId6"/>
    <p:sldLayoutId id="2147484337" r:id="rId7"/>
    <p:sldLayoutId id="2147484338" r:id="rId8"/>
    <p:sldLayoutId id="2147484339" r:id="rId9"/>
    <p:sldLayoutId id="2147484340" r:id="rId10"/>
    <p:sldLayoutId id="2147484341" r:id="rId11"/>
  </p:sldLayoutIdLst>
  <p:transition spd="slow">
    <p:wipe dir="r"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accent6">
              <a:lumMod val="75000"/>
            </a:schemeClr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185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37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555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74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889" indent="-342889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742926" indent="-28574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2pPr>
      <a:lvl3pPr marL="1142962" indent="-228592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3pPr>
      <a:lvl4pPr marL="1600148" indent="-228592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4pPr>
      <a:lvl5pPr marL="2057333" indent="-228592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5pPr>
      <a:lvl6pPr marL="2514517" indent="-228592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703" indent="-228592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8888" indent="-228592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072" indent="-228592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3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5" algn="l" defTabSz="9143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0" algn="l" defTabSz="9143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55" algn="l" defTabSz="9143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40" algn="l" defTabSz="9143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25" algn="l" defTabSz="9143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11" algn="l" defTabSz="9143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94" algn="l" defTabSz="9143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80" algn="l" defTabSz="9143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3504" y="81189"/>
            <a:ext cx="9072563" cy="49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4031" y="815721"/>
            <a:ext cx="907256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36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77838" y="6447723"/>
            <a:ext cx="1302081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4A31F8-AB12-4BBE-B1AD-EF45C4B960C3}" type="slidenum">
              <a:rPr lang="en-US" altLang="ja-JP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2" name="Line 13">
            <a:extLst>
              <a:ext uri="{FF2B5EF4-FFF2-40B4-BE49-F238E27FC236}">
                <a16:creationId xmlns:a16="http://schemas.microsoft.com/office/drawing/2014/main" id="{4F79F119-3814-4DC1-8723-187F7D15538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-17501" y="629962"/>
            <a:ext cx="10080625" cy="0"/>
          </a:xfrm>
          <a:prstGeom prst="line">
            <a:avLst/>
          </a:prstGeom>
          <a:noFill/>
          <a:ln w="57150" cmpd="thickThin">
            <a:solidFill>
              <a:srgbClr val="002060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ja-JP" altLang="en-US" sz="320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CFB5969-F82C-4EB5-95F0-9E7C3D15ED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7500" y="6500814"/>
            <a:ext cx="4740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dirty="0"/>
              <a:t>先端技術活用推進課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en-US" altLang="ja-JP" dirty="0"/>
              <a:t>Advanced</a:t>
            </a:r>
            <a:r>
              <a:rPr lang="ja-JP" altLang="en-US" dirty="0"/>
              <a:t> </a:t>
            </a:r>
            <a:r>
              <a:rPr lang="en-US" altLang="ja-JP" dirty="0"/>
              <a:t>Technology</a:t>
            </a:r>
            <a:r>
              <a:rPr lang="ja-JP" altLang="en-US" dirty="0"/>
              <a:t> </a:t>
            </a:r>
            <a:r>
              <a:rPr lang="en-US" altLang="ja-JP" dirty="0"/>
              <a:t>Promotion Div.</a:t>
            </a:r>
            <a:endParaRPr lang="ja-JP" altLang="en-US" dirty="0"/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 rotWithShape="1"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91"/>
          <a:stretch/>
        </p:blipFill>
        <p:spPr>
          <a:xfrm>
            <a:off x="9126434" y="0"/>
            <a:ext cx="936690" cy="658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867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3" r:id="rId1"/>
    <p:sldLayoutId id="2147484344" r:id="rId2"/>
    <p:sldLayoutId id="2147484345" r:id="rId3"/>
    <p:sldLayoutId id="2147484346" r:id="rId4"/>
    <p:sldLayoutId id="2147484347" r:id="rId5"/>
    <p:sldLayoutId id="2147484348" r:id="rId6"/>
    <p:sldLayoutId id="2147484349" r:id="rId7"/>
    <p:sldLayoutId id="2147484350" r:id="rId8"/>
    <p:sldLayoutId id="2147484351" r:id="rId9"/>
    <p:sldLayoutId id="2147484352" r:id="rId10"/>
    <p:sldLayoutId id="2147484353" r:id="rId11"/>
  </p:sldLayoutIdLst>
  <p:transition spd="slow">
    <p:wipe dir="r"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accent6">
              <a:lumMod val="75000"/>
            </a:schemeClr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185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37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555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74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889" indent="-342889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742926" indent="-28574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2pPr>
      <a:lvl3pPr marL="1142962" indent="-228592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3pPr>
      <a:lvl4pPr marL="1600148" indent="-228592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4pPr>
      <a:lvl5pPr marL="2057333" indent="-228592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5pPr>
      <a:lvl6pPr marL="2514517" indent="-228592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703" indent="-228592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8888" indent="-228592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072" indent="-228592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3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5" algn="l" defTabSz="9143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0" algn="l" defTabSz="9143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55" algn="l" defTabSz="9143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40" algn="l" defTabSz="9143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25" algn="l" defTabSz="9143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11" algn="l" defTabSz="9143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94" algn="l" defTabSz="9143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80" algn="l" defTabSz="9143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 bwMode="auto">
          <a:xfrm>
            <a:off x="0" y="621247"/>
            <a:ext cx="10088159" cy="1121290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2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9" name="Rectangle 4"/>
          <p:cNvSpPr txBox="1">
            <a:spLocks noChangeArrowheads="1"/>
          </p:cNvSpPr>
          <p:nvPr/>
        </p:nvSpPr>
        <p:spPr bwMode="auto">
          <a:xfrm>
            <a:off x="75081" y="140504"/>
            <a:ext cx="10013077" cy="41275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8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ja-JP" altLang="en-US" sz="2400" b="1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事業活動温暖化対策計画書</a:t>
            </a:r>
            <a:r>
              <a:rPr lang="ja-JP" altLang="en-US" sz="2400" b="1" kern="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制度に</a:t>
            </a:r>
            <a:r>
              <a:rPr lang="ja-JP" altLang="en-US" sz="2400" b="1" kern="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ついて</a:t>
            </a:r>
            <a:endParaRPr lang="en-US" altLang="ja-JP" sz="1800" b="1" kern="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20" name="直線コネクタ 19"/>
          <p:cNvCxnSpPr/>
          <p:nvPr/>
        </p:nvCxnSpPr>
        <p:spPr bwMode="auto">
          <a:xfrm>
            <a:off x="75081" y="598232"/>
            <a:ext cx="9937304" cy="0"/>
          </a:xfrm>
          <a:prstGeom prst="line">
            <a:avLst/>
          </a:prstGeom>
          <a:noFill/>
          <a:ln w="47625" cap="flat" cmpd="thickThin" algn="ctr">
            <a:solidFill>
              <a:srgbClr val="2D2D8A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テキスト ボックス 21"/>
          <p:cNvSpPr txBox="1"/>
          <p:nvPr/>
        </p:nvSpPr>
        <p:spPr>
          <a:xfrm>
            <a:off x="260976" y="780676"/>
            <a:ext cx="73855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事業所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から排出される</a:t>
            </a:r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CO</a:t>
            </a:r>
            <a:r>
              <a:rPr lang="en-US" altLang="ja-JP" sz="2400" b="1" baseline="-25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を「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見える化」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</a:t>
            </a:r>
            <a:endParaRPr lang="en-US" altLang="ja-JP" sz="2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計画</a:t>
            </a:r>
            <a:r>
              <a:rPr lang="en-US" altLang="ja-JP" sz="2400" b="1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基づき削減を目指す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制度</a:t>
            </a:r>
            <a:endParaRPr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889057" y="2148882"/>
            <a:ext cx="77473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■事業所の電気代やガス代を一年分入力することでエネルギーの　　  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使用量を「見える化」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します。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■専門家のアドバイスをもらいながら、具体的な取組を含めた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エネルギー削減の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計画書を作成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ます。</a:t>
            </a:r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889057" y="5250516"/>
            <a:ext cx="798623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■計画の進捗状況を毎年度、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県に報告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頂きます。　　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優良事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業者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は県で表彰いたします。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（計画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・実施状況は県ＨＰで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公表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しま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■自社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の気候変動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対策として外部にＰＲできます。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247890" y="6348641"/>
            <a:ext cx="47972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b="1" u="sng" dirty="0" smtClean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制度</a:t>
            </a:r>
            <a:r>
              <a:rPr lang="ja-JP" altLang="en-US" sz="2200" b="1" u="sng" dirty="0" smtClean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対象外の事業者</a:t>
            </a:r>
            <a:r>
              <a:rPr lang="ja-JP" altLang="en-US" sz="2200" b="1" u="sng" dirty="0" smtClean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も</a:t>
            </a:r>
            <a:r>
              <a:rPr lang="ja-JP" altLang="en-US" sz="2200" b="1" u="sng" dirty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参加</a:t>
            </a:r>
            <a:r>
              <a:rPr lang="ja-JP" altLang="en-US" sz="2200" b="1" u="sng" dirty="0" smtClean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できます</a:t>
            </a:r>
            <a:endParaRPr lang="en-US" altLang="ja-JP" sz="2200" b="1" u="sng" dirty="0" smtClean="0">
              <a:solidFill>
                <a:srgbClr val="00B05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6699682" y="644210"/>
            <a:ext cx="3388477" cy="1091784"/>
            <a:chOff x="6222119" y="2826460"/>
            <a:chExt cx="5063161" cy="597902"/>
          </a:xfrm>
          <a:solidFill>
            <a:schemeClr val="accent5"/>
          </a:solidFill>
        </p:grpSpPr>
        <p:sp>
          <p:nvSpPr>
            <p:cNvPr id="27" name="テキスト ボックス 26"/>
            <p:cNvSpPr txBox="1"/>
            <p:nvPr/>
          </p:nvSpPr>
          <p:spPr>
            <a:xfrm>
              <a:off x="6222119" y="3019842"/>
              <a:ext cx="5063161" cy="404520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4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〇</a:t>
              </a:r>
              <a:r>
                <a:rPr lang="ja-JP" altLang="en-US" sz="14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エネルギー</a:t>
              </a:r>
              <a:r>
                <a:rPr lang="ja-JP" altLang="en-US" sz="14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を</a:t>
              </a:r>
              <a:r>
                <a:rPr lang="en-US" altLang="ja-JP" sz="14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1,500kl</a:t>
              </a:r>
              <a:r>
                <a:rPr lang="en-US" altLang="ja-JP" sz="14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/</a:t>
              </a:r>
              <a:r>
                <a:rPr lang="ja-JP" altLang="en-US" sz="14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年</a:t>
              </a:r>
              <a:r>
                <a:rPr lang="ja-JP" altLang="en-US" sz="14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以上使用</a:t>
              </a:r>
              <a:r>
                <a:rPr lang="en-US" altLang="ja-JP" sz="14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  </a:t>
              </a:r>
              <a:r>
                <a:rPr lang="ja-JP" altLang="en-US" sz="14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〇 </a:t>
              </a:r>
              <a:r>
                <a:rPr lang="ja-JP" altLang="en-US" sz="14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温室効果ガス</a:t>
              </a:r>
              <a:r>
                <a:rPr lang="ja-JP" altLang="en-US" sz="14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を</a:t>
              </a:r>
              <a:r>
                <a:rPr lang="en-US" altLang="ja-JP" sz="14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3,000t</a:t>
              </a:r>
              <a:r>
                <a:rPr lang="en-US" altLang="ja-JP" sz="14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/</a:t>
              </a:r>
              <a:r>
                <a:rPr lang="ja-JP" altLang="en-US" sz="14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年以上</a:t>
              </a:r>
              <a:r>
                <a:rPr lang="ja-JP" altLang="en-US" sz="14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排出</a:t>
              </a:r>
              <a:endPara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14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〇 </a:t>
              </a:r>
              <a:r>
                <a:rPr lang="ja-JP" altLang="en-US" sz="14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自動車を</a:t>
              </a:r>
              <a:r>
                <a:rPr lang="en-US" altLang="ja-JP" sz="14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200</a:t>
              </a:r>
              <a:r>
                <a:rPr lang="ja-JP" altLang="en-US" sz="140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台以上使用</a:t>
              </a:r>
              <a:endPara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6222119" y="2826460"/>
              <a:ext cx="3993741" cy="18540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ja-JP" altLang="en-US" sz="1600" dirty="0" smtClean="0">
                  <a:latin typeface="+mj-ea"/>
                  <a:ea typeface="+mj-ea"/>
                </a:rPr>
                <a:t>＜制度対象事業者＞</a:t>
              </a:r>
              <a:endParaRPr lang="en-US" altLang="ja-JP" sz="1600" dirty="0" smtClean="0">
                <a:latin typeface="+mj-ea"/>
                <a:ea typeface="+mj-ea"/>
              </a:endParaRPr>
            </a:p>
          </p:txBody>
        </p:sp>
      </p:grpSp>
      <p:sp>
        <p:nvSpPr>
          <p:cNvPr id="74" name="テキスト ボックス 73"/>
          <p:cNvSpPr txBox="1"/>
          <p:nvPr/>
        </p:nvSpPr>
        <p:spPr>
          <a:xfrm>
            <a:off x="4973739" y="1214717"/>
            <a:ext cx="14246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最大３か年</a:t>
            </a:r>
            <a:endParaRPr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75" name="図 7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79" y="54852"/>
            <a:ext cx="984400" cy="521417"/>
          </a:xfrm>
          <a:prstGeom prst="rect">
            <a:avLst/>
          </a:prstGeom>
        </p:spPr>
      </p:pic>
      <p:grpSp>
        <p:nvGrpSpPr>
          <p:cNvPr id="82" name="グループ化 81"/>
          <p:cNvGrpSpPr/>
          <p:nvPr/>
        </p:nvGrpSpPr>
        <p:grpSpPr>
          <a:xfrm>
            <a:off x="8145500" y="130788"/>
            <a:ext cx="1888067" cy="411346"/>
            <a:chOff x="-214176" y="150325"/>
            <a:chExt cx="2550696" cy="603482"/>
          </a:xfrm>
        </p:grpSpPr>
        <p:pic>
          <p:nvPicPr>
            <p:cNvPr id="83" name="図 82" descr="\\svky\全庁共有\その他（共通）\広報ツール\R1(H31)\しあわせ信州創造プラン2.0(SDGs)\ＳＤＧｓアイコン画像\sdg_logo (横).png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036" y="150325"/>
              <a:ext cx="1852274" cy="26162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4" name="テキスト ボックス 15"/>
            <p:cNvSpPr txBox="1">
              <a:spLocks noChangeArrowheads="1"/>
            </p:cNvSpPr>
            <p:nvPr/>
          </p:nvSpPr>
          <p:spPr bwMode="auto">
            <a:xfrm>
              <a:off x="-214176" y="422010"/>
              <a:ext cx="2550696" cy="3317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lnSpc>
                  <a:spcPts val="1200"/>
                </a:lnSpc>
                <a:spcAft>
                  <a:spcPts val="0"/>
                </a:spcAft>
              </a:pPr>
              <a:r>
                <a:rPr lang="ja-JP" altLang="en-US" sz="800" kern="100" dirty="0" smtClean="0">
                  <a:latin typeface="Century" panose="02040604050505020304" pitchFamily="18" charset="0"/>
                  <a:ea typeface="メイリオ" panose="020B0604030504040204" pitchFamily="50" charset="-128"/>
                  <a:cs typeface="Times New Roman" panose="02020603050405020304" pitchFamily="18" charset="0"/>
                </a:rPr>
                <a:t>［</a:t>
              </a:r>
              <a:r>
                <a:rPr lang="ja-JP" altLang="en-US" sz="800" b="1" kern="100" dirty="0" smtClean="0">
                  <a:latin typeface="Century" panose="02040604050505020304" pitchFamily="18" charset="0"/>
                  <a:ea typeface="メイリオ" panose="020B0604030504040204" pitchFamily="50" charset="-128"/>
                  <a:cs typeface="Times New Roman" panose="02020603050405020304" pitchFamily="18" charset="0"/>
                </a:rPr>
                <a:t>長野県</a:t>
              </a:r>
              <a:r>
                <a:rPr lang="ja-JP" altLang="en-US" sz="600" kern="100" dirty="0">
                  <a:latin typeface="Century" panose="02040604050505020304" pitchFamily="18" charset="0"/>
                  <a:ea typeface="メイリオ" panose="020B0604030504040204" pitchFamily="50" charset="-128"/>
                  <a:cs typeface="Times New Roman" panose="02020603050405020304" pitchFamily="18" charset="0"/>
                </a:rPr>
                <a:t>は</a:t>
              </a:r>
              <a:r>
                <a:rPr lang="ja-JP" altLang="en-US" sz="800" b="1" kern="100" dirty="0">
                  <a:latin typeface="Century" panose="02040604050505020304" pitchFamily="18" charset="0"/>
                  <a:ea typeface="メイリオ" panose="020B0604030504040204" pitchFamily="50" charset="-128"/>
                  <a:cs typeface="Times New Roman" panose="02020603050405020304" pitchFamily="18" charset="0"/>
                </a:rPr>
                <a:t>「</a:t>
              </a:r>
              <a:r>
                <a:rPr lang="en-US" sz="800" b="1" kern="100" dirty="0">
                  <a:latin typeface="Century" panose="02040604050505020304" pitchFamily="18" charset="0"/>
                  <a:ea typeface="メイリオ" panose="020B0604030504040204" pitchFamily="50" charset="-128"/>
                  <a:cs typeface="Times New Roman" panose="02020603050405020304" pitchFamily="18" charset="0"/>
                </a:rPr>
                <a:t>SDGs</a:t>
              </a:r>
              <a:r>
                <a:rPr lang="ja-JP" altLang="en-US" sz="800" b="1" kern="100" dirty="0">
                  <a:latin typeface="Century" panose="02040604050505020304" pitchFamily="18" charset="0"/>
                  <a:ea typeface="メイリオ" panose="020B0604030504040204" pitchFamily="50" charset="-128"/>
                  <a:cs typeface="Times New Roman" panose="02020603050405020304" pitchFamily="18" charset="0"/>
                </a:rPr>
                <a:t>未来都市」</a:t>
              </a:r>
              <a:r>
                <a:rPr lang="ja-JP" altLang="en-US" sz="600" kern="100" dirty="0" smtClean="0">
                  <a:latin typeface="Century" panose="02040604050505020304" pitchFamily="18" charset="0"/>
                  <a:ea typeface="メイリオ" panose="020B0604030504040204" pitchFamily="50" charset="-128"/>
                  <a:cs typeface="Times New Roman" panose="02020603050405020304" pitchFamily="18" charset="0"/>
                </a:rPr>
                <a:t>です</a:t>
              </a:r>
              <a:r>
                <a:rPr lang="ja-JP" altLang="en-US" sz="800" kern="100" dirty="0" smtClean="0">
                  <a:latin typeface="Century" panose="02040604050505020304" pitchFamily="18" charset="0"/>
                  <a:ea typeface="メイリオ" panose="020B0604030504040204" pitchFamily="50" charset="-128"/>
                  <a:cs typeface="Times New Roman" panose="02020603050405020304" pitchFamily="18" charset="0"/>
                </a:rPr>
                <a:t>］</a:t>
              </a:r>
              <a:r>
                <a:rPr lang="en-US" sz="600" kern="100" dirty="0">
                  <a:latin typeface="メイリオ" panose="020B0604030504040204" pitchFamily="50" charset="-128"/>
                  <a:ea typeface="ＭＳ 明朝" panose="02020609040205080304" pitchFamily="17" charset="-128"/>
                  <a:cs typeface="Times New Roman" panose="02020603050405020304" pitchFamily="18" charset="0"/>
                </a:rPr>
                <a:t> </a:t>
              </a:r>
              <a:endParaRPr lang="ja-JP" altLang="en-US" sz="600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315568" y="2112077"/>
            <a:ext cx="1437158" cy="4335283"/>
            <a:chOff x="88922" y="1633412"/>
            <a:chExt cx="1607083" cy="4847873"/>
          </a:xfrm>
        </p:grpSpPr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922" y="1633412"/>
              <a:ext cx="1607083" cy="1644313"/>
            </a:xfrm>
            <a:prstGeom prst="rect">
              <a:avLst/>
            </a:prstGeom>
          </p:spPr>
        </p:pic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922" y="3314588"/>
              <a:ext cx="1482985" cy="1433345"/>
            </a:xfrm>
            <a:prstGeom prst="rect">
              <a:avLst/>
            </a:prstGeom>
          </p:spPr>
        </p:pic>
        <p:pic>
          <p:nvPicPr>
            <p:cNvPr id="9" name="図 8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922" y="5030894"/>
              <a:ext cx="1513178" cy="1450391"/>
            </a:xfrm>
            <a:prstGeom prst="rect">
              <a:avLst/>
            </a:prstGeom>
          </p:spPr>
        </p:pic>
      </p:grpSp>
      <p:sp>
        <p:nvSpPr>
          <p:cNvPr id="12" name="角丸四角形 11"/>
          <p:cNvSpPr/>
          <p:nvPr/>
        </p:nvSpPr>
        <p:spPr bwMode="auto">
          <a:xfrm>
            <a:off x="75081" y="4979747"/>
            <a:ext cx="10005544" cy="1867616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2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889057" y="3931733"/>
            <a:ext cx="76629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■作成した計画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に基づいて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、具体的取組により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削減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を実行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エネルギー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の無駄を減らすことで経費を削減してゆけます。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777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デザインの設定">
  <a:themeElements>
    <a:clrScheme name="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9_デザインの設定">
  <a:themeElements>
    <a:clrScheme name="1_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80000">
              <a:schemeClr val="bg1">
                <a:lumMod val="95000"/>
              </a:schemeClr>
            </a:gs>
            <a:gs pos="0">
              <a:schemeClr val="tx1">
                <a:lumMod val="95000"/>
                <a:lumOff val="5000"/>
              </a:schemeClr>
            </a:gs>
            <a:gs pos="27083">
              <a:schemeClr val="bg1">
                <a:lumMod val="65000"/>
              </a:schemeClr>
            </a:gs>
            <a:gs pos="49152">
              <a:schemeClr val="bg1">
                <a:lumMod val="75000"/>
              </a:schemeClr>
            </a:gs>
            <a:gs pos="64000">
              <a:schemeClr val="bg1">
                <a:lumMod val="85000"/>
              </a:schemeClr>
            </a:gs>
            <a:gs pos="100000">
              <a:schemeClr val="bg1"/>
            </a:gs>
          </a:gsLst>
          <a:lin ang="10800000" scaled="0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600" dirty="0" smtClean="0">
            <a:solidFill>
              <a:schemeClr val="tx2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lnDef>
    <a:txDef>
      <a:spPr>
        <a:noFill/>
      </a:spPr>
      <a:bodyPr vert="horz" wrap="square" rtlCol="0">
        <a:noAutofit/>
      </a:bodyPr>
      <a:lstStyle>
        <a:defPPr algn="l">
          <a:defRPr kumimoji="1" sz="11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>
    <a:extraClrScheme>
      <a:clrScheme name="1_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0_デザインの設定">
  <a:themeElements>
    <a:clrScheme name="1_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1600" b="1" dirty="0" smtClean="0">
            <a:solidFill>
              <a:schemeClr val="tx2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lnDef>
    <a:txDef>
      <a:spPr>
        <a:noFill/>
      </a:spPr>
      <a:bodyPr vert="horz" wrap="square" rtlCol="0">
        <a:noAutofit/>
      </a:bodyPr>
      <a:lstStyle>
        <a:defPPr algn="l">
          <a:defRPr kumimoji="1" sz="11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>
    <a:extraClrScheme>
      <a:clrScheme name="1_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1_デザインの設定">
  <a:themeElements>
    <a:clrScheme name="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85000">
              <a:schemeClr val="accent1">
                <a:lumMod val="20000"/>
                <a:lumOff val="80000"/>
                <a:alpha val="77000"/>
              </a:schemeClr>
            </a:gs>
            <a:gs pos="99000">
              <a:schemeClr val="accent1">
                <a:lumMod val="75000"/>
              </a:schemeClr>
            </a:gs>
            <a:gs pos="57000">
              <a:schemeClr val="accent1">
                <a:lumMod val="60000"/>
                <a:lumOff val="40000"/>
              </a:schemeClr>
            </a:gs>
          </a:gsLst>
          <a:lin ang="10800000" scaled="1"/>
          <a:tileRect/>
        </a:gradFill>
        <a:ln>
          <a:noFill/>
        </a:ln>
      </a:spPr>
      <a:bodyPr rtlCol="0" anchor="ctr"/>
      <a:lstStyle>
        <a:defPPr>
          <a:defRPr kumimoji="1" sz="1400" dirty="0" smtClean="0">
            <a:solidFill>
              <a:schemeClr val="tx1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デザインの設定">
  <a:themeElements>
    <a:clrScheme name="1_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1_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デザインの設定">
  <a:themeElements>
    <a:clrScheme name="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デザインの設定">
  <a:themeElements>
    <a:clrScheme name="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デザインの設定">
  <a:themeElements>
    <a:clrScheme name="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デザインの設定">
  <a:themeElements>
    <a:clrScheme name="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デザインの設定">
  <a:themeElements>
    <a:clrScheme name="1_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>
            <a:lumMod val="20000"/>
            <a:lumOff val="8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600" dirty="0" smtClean="0">
            <a:solidFill>
              <a:schemeClr val="tx2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lnDef>
    <a:txDef>
      <a:spPr>
        <a:noFill/>
      </a:spPr>
      <a:bodyPr vert="horz" wrap="square" rtlCol="0">
        <a:noAutofit/>
      </a:bodyPr>
      <a:lstStyle>
        <a:defPPr algn="l">
          <a:defRPr kumimoji="1" sz="11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>
    <a:extraClrScheme>
      <a:clrScheme name="1_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デザインの設定">
  <a:themeElements>
    <a:clrScheme name="1_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>
            <a:lumMod val="20000"/>
            <a:lumOff val="8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600" dirty="0" smtClean="0">
            <a:solidFill>
              <a:schemeClr val="tx2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lnDef>
    <a:txDef>
      <a:spPr>
        <a:noFill/>
      </a:spPr>
      <a:bodyPr vert="horz" wrap="square" rtlCol="0">
        <a:noAutofit/>
      </a:bodyPr>
      <a:lstStyle>
        <a:defPPr algn="l">
          <a:defRPr kumimoji="1" sz="11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>
    <a:extraClrScheme>
      <a:clrScheme name="1_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8_デザインの設定">
  <a:themeElements>
    <a:clrScheme name="1_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>
            <a:lumMod val="20000"/>
            <a:lumOff val="8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600" dirty="0" smtClean="0">
            <a:solidFill>
              <a:schemeClr val="tx2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2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lnDef>
    <a:txDef>
      <a:spPr>
        <a:noFill/>
      </a:spPr>
      <a:bodyPr vert="horz" wrap="square" rtlCol="0">
        <a:noAutofit/>
      </a:bodyPr>
      <a:lstStyle>
        <a:defPPr algn="l">
          <a:defRPr kumimoji="1" sz="11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>
    <a:extraClrScheme>
      <a:clrScheme name="1_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11741</TotalTime>
  <Words>121</Words>
  <Application>Microsoft Office PowerPoint</Application>
  <PresentationFormat>ユーザー設定</PresentationFormat>
  <Paragraphs>18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12</vt:i4>
      </vt:variant>
      <vt:variant>
        <vt:lpstr>スライド タイトル</vt:lpstr>
      </vt:variant>
      <vt:variant>
        <vt:i4>1</vt:i4>
      </vt:variant>
    </vt:vector>
  </HeadingPairs>
  <TitlesOfParts>
    <vt:vector size="21" baseType="lpstr">
      <vt:lpstr>Meiryo UI</vt:lpstr>
      <vt:lpstr>ＭＳ Ｐゴシック</vt:lpstr>
      <vt:lpstr>ＭＳ Ｐ明朝</vt:lpstr>
      <vt:lpstr>ＭＳ 明朝</vt:lpstr>
      <vt:lpstr>メイリオ</vt:lpstr>
      <vt:lpstr>Arial</vt:lpstr>
      <vt:lpstr>Century</vt:lpstr>
      <vt:lpstr>Times New Roman</vt:lpstr>
      <vt:lpstr>デザインの設定</vt:lpstr>
      <vt:lpstr>1_デザインの設定</vt:lpstr>
      <vt:lpstr>2_デザインの設定</vt:lpstr>
      <vt:lpstr>3_デザインの設定</vt:lpstr>
      <vt:lpstr>4_デザインの設定</vt:lpstr>
      <vt:lpstr>5_デザインの設定</vt:lpstr>
      <vt:lpstr>6_デザインの設定</vt:lpstr>
      <vt:lpstr>7_デザインの設定</vt:lpstr>
      <vt:lpstr>8_デザインの設定</vt:lpstr>
      <vt:lpstr>9_デザインの設定</vt:lpstr>
      <vt:lpstr>10_デザインの設定</vt:lpstr>
      <vt:lpstr>11_デザインの設定</vt:lpstr>
      <vt:lpstr>PowerPoint プレゼンテーション</vt:lpstr>
    </vt:vector>
  </TitlesOfParts>
  <Company>country-press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country-press</dc:creator>
  <cp:lastModifiedBy>Administrator</cp:lastModifiedBy>
  <cp:revision>1083</cp:revision>
  <cp:lastPrinted>2021-06-24T08:17:01Z</cp:lastPrinted>
  <dcterms:created xsi:type="dcterms:W3CDTF">2008-05-28T14:07:35Z</dcterms:created>
  <dcterms:modified xsi:type="dcterms:W3CDTF">2021-06-24T08:28:04Z</dcterms:modified>
</cp:coreProperties>
</file>