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4B3854-B6B6-4EE7-B938-CC1F307ECB5E}" v="11" dt="2025-08-08T00:51:11.032"/>
    <p1510:client id="{EAF55646-F21F-4CBB-8E9E-7D853C54D47C}" v="5" dt="2025-08-07T04:26:15.9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78" autoAdjust="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力　浩明" userId="7be840dd-b4c6-40bb-9d25-e45e2a2b70c1" providerId="ADAL" clId="{74590D41-28DF-49CB-B4FE-0F50C733AB2F}"/>
    <pc:docChg chg="undo custSel modSld">
      <pc:chgData name="力　浩明" userId="7be840dd-b4c6-40bb-9d25-e45e2a2b70c1" providerId="ADAL" clId="{74590D41-28DF-49CB-B4FE-0F50C733AB2F}" dt="2025-06-05T06:52:28.711" v="3118" actId="6549"/>
      <pc:docMkLst>
        <pc:docMk/>
      </pc:docMkLst>
      <pc:sldChg chg="addSp delSp modSp mod">
        <pc:chgData name="力　浩明" userId="7be840dd-b4c6-40bb-9d25-e45e2a2b70c1" providerId="ADAL" clId="{74590D41-28DF-49CB-B4FE-0F50C733AB2F}" dt="2025-06-05T06:52:28.711" v="3118" actId="6549"/>
        <pc:sldMkLst>
          <pc:docMk/>
          <pc:sldMk cId="3851460448" sldId="256"/>
        </pc:sldMkLst>
        <pc:spChg chg="add mod">
          <ac:chgData name="力　浩明" userId="7be840dd-b4c6-40bb-9d25-e45e2a2b70c1" providerId="ADAL" clId="{74590D41-28DF-49CB-B4FE-0F50C733AB2F}" dt="2025-06-02T01:07:47.770" v="132" actId="1076"/>
          <ac:spMkLst>
            <pc:docMk/>
            <pc:sldMk cId="3851460448" sldId="256"/>
            <ac:spMk id="2" creationId="{1A02F8F0-02A7-4105-AEFC-ACB943895833}"/>
          </ac:spMkLst>
        </pc:spChg>
        <pc:spChg chg="add del mod">
          <ac:chgData name="力　浩明" userId="7be840dd-b4c6-40bb-9d25-e45e2a2b70c1" providerId="ADAL" clId="{74590D41-28DF-49CB-B4FE-0F50C733AB2F}" dt="2025-06-02T02:39:35.347" v="1231" actId="164"/>
          <ac:spMkLst>
            <pc:docMk/>
            <pc:sldMk cId="3851460448" sldId="256"/>
            <ac:spMk id="3" creationId="{72327F96-DE0D-496C-8347-562C84984DAF}"/>
          </ac:spMkLst>
        </pc:spChg>
        <pc:spChg chg="add del mod">
          <ac:chgData name="力　浩明" userId="7be840dd-b4c6-40bb-9d25-e45e2a2b70c1" providerId="ADAL" clId="{74590D41-28DF-49CB-B4FE-0F50C733AB2F}" dt="2025-06-02T01:17:14.668" v="287" actId="478"/>
          <ac:spMkLst>
            <pc:docMk/>
            <pc:sldMk cId="3851460448" sldId="256"/>
            <ac:spMk id="4" creationId="{71CFF0DC-6151-4B55-A7C5-766A60CAE91E}"/>
          </ac:spMkLst>
        </pc:spChg>
        <pc:spChg chg="add mod">
          <ac:chgData name="力　浩明" userId="7be840dd-b4c6-40bb-9d25-e45e2a2b70c1" providerId="ADAL" clId="{74590D41-28DF-49CB-B4FE-0F50C733AB2F}" dt="2025-06-05T06:52:15.473" v="3109"/>
          <ac:spMkLst>
            <pc:docMk/>
            <pc:sldMk cId="3851460448" sldId="256"/>
            <ac:spMk id="4" creationId="{7F591EA8-9800-4C79-A30E-AD34E97FC349}"/>
          </ac:spMkLst>
        </pc:spChg>
        <pc:spChg chg="add mod">
          <ac:chgData name="力　浩明" userId="7be840dd-b4c6-40bb-9d25-e45e2a2b70c1" providerId="ADAL" clId="{74590D41-28DF-49CB-B4FE-0F50C733AB2F}" dt="2025-06-02T02:58:29.287" v="1976" actId="1076"/>
          <ac:spMkLst>
            <pc:docMk/>
            <pc:sldMk cId="3851460448" sldId="256"/>
            <ac:spMk id="5" creationId="{2F382B87-9C36-41EB-8BFE-2BBA6F6A94EA}"/>
          </ac:spMkLst>
        </pc:spChg>
        <pc:spChg chg="mod">
          <ac:chgData name="力　浩明" userId="7be840dd-b4c6-40bb-9d25-e45e2a2b70c1" providerId="ADAL" clId="{74590D41-28DF-49CB-B4FE-0F50C733AB2F}" dt="2025-06-02T01:06:36.652" v="71"/>
          <ac:spMkLst>
            <pc:docMk/>
            <pc:sldMk cId="3851460448" sldId="256"/>
            <ac:spMk id="6" creationId="{F7043A5D-1560-440C-A585-CEAD6DFD8173}"/>
          </ac:spMkLst>
        </pc:spChg>
        <pc:spChg chg="add mod">
          <ac:chgData name="力　浩明" userId="7be840dd-b4c6-40bb-9d25-e45e2a2b70c1" providerId="ADAL" clId="{74590D41-28DF-49CB-B4FE-0F50C733AB2F}" dt="2025-06-02T02:28:18.490" v="896" actId="164"/>
          <ac:spMkLst>
            <pc:docMk/>
            <pc:sldMk cId="3851460448" sldId="256"/>
            <ac:spMk id="8" creationId="{2CB607C0-E384-4E7C-8C41-D079ACCD7A1E}"/>
          </ac:spMkLst>
        </pc:spChg>
        <pc:spChg chg="add mod">
          <ac:chgData name="力　浩明" userId="7be840dd-b4c6-40bb-9d25-e45e2a2b70c1" providerId="ADAL" clId="{74590D41-28DF-49CB-B4FE-0F50C733AB2F}" dt="2025-06-02T02:39:44.293" v="1233" actId="164"/>
          <ac:spMkLst>
            <pc:docMk/>
            <pc:sldMk cId="3851460448" sldId="256"/>
            <ac:spMk id="10" creationId="{98EC333E-D338-44C3-AFE8-D9288156184C}"/>
          </ac:spMkLst>
        </pc:spChg>
        <pc:spChg chg="add mod">
          <ac:chgData name="力　浩明" userId="7be840dd-b4c6-40bb-9d25-e45e2a2b70c1" providerId="ADAL" clId="{74590D41-28DF-49CB-B4FE-0F50C733AB2F}" dt="2025-06-02T02:39:48.180" v="1234" actId="164"/>
          <ac:spMkLst>
            <pc:docMk/>
            <pc:sldMk cId="3851460448" sldId="256"/>
            <ac:spMk id="11" creationId="{0CE065BB-41FB-4AC8-AAD4-4821D91235CE}"/>
          </ac:spMkLst>
        </pc:spChg>
        <pc:spChg chg="add mod">
          <ac:chgData name="力　浩明" userId="7be840dd-b4c6-40bb-9d25-e45e2a2b70c1" providerId="ADAL" clId="{74590D41-28DF-49CB-B4FE-0F50C733AB2F}" dt="2025-06-02T02:39:52.464" v="1235" actId="164"/>
          <ac:spMkLst>
            <pc:docMk/>
            <pc:sldMk cId="3851460448" sldId="256"/>
            <ac:spMk id="12" creationId="{57F6686B-E316-4F09-98D1-1F8AF1C06836}"/>
          </ac:spMkLst>
        </pc:spChg>
        <pc:spChg chg="add mod">
          <ac:chgData name="力　浩明" userId="7be840dd-b4c6-40bb-9d25-e45e2a2b70c1" providerId="ADAL" clId="{74590D41-28DF-49CB-B4FE-0F50C733AB2F}" dt="2025-06-02T02:39:56.180" v="1236" actId="164"/>
          <ac:spMkLst>
            <pc:docMk/>
            <pc:sldMk cId="3851460448" sldId="256"/>
            <ac:spMk id="13" creationId="{10E2F4A9-2DA7-4DA3-BC70-1CCAE67ABA0D}"/>
          </ac:spMkLst>
        </pc:spChg>
        <pc:spChg chg="add mod">
          <ac:chgData name="力　浩明" userId="7be840dd-b4c6-40bb-9d25-e45e2a2b70c1" providerId="ADAL" clId="{74590D41-28DF-49CB-B4FE-0F50C733AB2F}" dt="2025-06-02T01:30:35.946" v="548" actId="1076"/>
          <ac:spMkLst>
            <pc:docMk/>
            <pc:sldMk cId="3851460448" sldId="256"/>
            <ac:spMk id="14" creationId="{31688F90-75B6-4D7A-B4F6-BE25CBEBE0B7}"/>
          </ac:spMkLst>
        </pc:spChg>
        <pc:spChg chg="add mod">
          <ac:chgData name="力　浩明" userId="7be840dd-b4c6-40bb-9d25-e45e2a2b70c1" providerId="ADAL" clId="{74590D41-28DF-49CB-B4FE-0F50C733AB2F}" dt="2025-06-02T02:28:22.171" v="897" actId="164"/>
          <ac:spMkLst>
            <pc:docMk/>
            <pc:sldMk cId="3851460448" sldId="256"/>
            <ac:spMk id="15" creationId="{BF619F2C-6D40-476F-AE6F-F9AEC21FD3C6}"/>
          </ac:spMkLst>
        </pc:spChg>
        <pc:spChg chg="add mod">
          <ac:chgData name="力　浩明" userId="7be840dd-b4c6-40bb-9d25-e45e2a2b70c1" providerId="ADAL" clId="{74590D41-28DF-49CB-B4FE-0F50C733AB2F}" dt="2025-06-02T02:28:26.193" v="898" actId="164"/>
          <ac:spMkLst>
            <pc:docMk/>
            <pc:sldMk cId="3851460448" sldId="256"/>
            <ac:spMk id="16" creationId="{FBAB164E-B6AB-4F02-A492-48813AFA67E1}"/>
          </ac:spMkLst>
        </pc:spChg>
        <pc:spChg chg="add mod">
          <ac:chgData name="力　浩明" userId="7be840dd-b4c6-40bb-9d25-e45e2a2b70c1" providerId="ADAL" clId="{74590D41-28DF-49CB-B4FE-0F50C733AB2F}" dt="2025-06-02T02:28:18.490" v="896" actId="164"/>
          <ac:spMkLst>
            <pc:docMk/>
            <pc:sldMk cId="3851460448" sldId="256"/>
            <ac:spMk id="17" creationId="{63E2167A-2729-4C7C-BD7C-40792A426B2E}"/>
          </ac:spMkLst>
        </pc:spChg>
        <pc:spChg chg="add mod">
          <ac:chgData name="力　浩明" userId="7be840dd-b4c6-40bb-9d25-e45e2a2b70c1" providerId="ADAL" clId="{74590D41-28DF-49CB-B4FE-0F50C733AB2F}" dt="2025-06-02T02:28:22.171" v="897" actId="164"/>
          <ac:spMkLst>
            <pc:docMk/>
            <pc:sldMk cId="3851460448" sldId="256"/>
            <ac:spMk id="18" creationId="{CC9D5252-73B9-453F-8B44-43198B6A1D1C}"/>
          </ac:spMkLst>
        </pc:spChg>
        <pc:spChg chg="add del mod">
          <ac:chgData name="力　浩明" userId="7be840dd-b4c6-40bb-9d25-e45e2a2b70c1" providerId="ADAL" clId="{74590D41-28DF-49CB-B4FE-0F50C733AB2F}" dt="2025-06-02T02:34:38.897" v="1169" actId="478"/>
          <ac:spMkLst>
            <pc:docMk/>
            <pc:sldMk cId="3851460448" sldId="256"/>
            <ac:spMk id="19" creationId="{0A7B5FB3-95DB-4D3A-AFF0-43114C09A00A}"/>
          </ac:spMkLst>
        </pc:spChg>
        <pc:spChg chg="add del mod">
          <ac:chgData name="力　浩明" userId="7be840dd-b4c6-40bb-9d25-e45e2a2b70c1" providerId="ADAL" clId="{74590D41-28DF-49CB-B4FE-0F50C733AB2F}" dt="2025-06-02T01:27:59.670" v="448" actId="478"/>
          <ac:spMkLst>
            <pc:docMk/>
            <pc:sldMk cId="3851460448" sldId="256"/>
            <ac:spMk id="19" creationId="{AA05DBBC-89DC-4C14-AFC7-E85B793F570D}"/>
          </ac:spMkLst>
        </pc:spChg>
        <pc:spChg chg="add mod">
          <ac:chgData name="力　浩明" userId="7be840dd-b4c6-40bb-9d25-e45e2a2b70c1" providerId="ADAL" clId="{74590D41-28DF-49CB-B4FE-0F50C733AB2F}" dt="2025-06-02T02:28:26.193" v="898" actId="164"/>
          <ac:spMkLst>
            <pc:docMk/>
            <pc:sldMk cId="3851460448" sldId="256"/>
            <ac:spMk id="20" creationId="{2A26CC70-C118-4CF0-A455-10E345A1D02A}"/>
          </ac:spMkLst>
        </pc:spChg>
        <pc:spChg chg="add del mod">
          <ac:chgData name="力　浩明" userId="7be840dd-b4c6-40bb-9d25-e45e2a2b70c1" providerId="ADAL" clId="{74590D41-28DF-49CB-B4FE-0F50C733AB2F}" dt="2025-06-02T02:34:41.209" v="1170" actId="478"/>
          <ac:spMkLst>
            <pc:docMk/>
            <pc:sldMk cId="3851460448" sldId="256"/>
            <ac:spMk id="21" creationId="{1D3269C2-4070-418B-B3D1-5A8DA05E0643}"/>
          </ac:spMkLst>
        </pc:spChg>
        <pc:spChg chg="add mod">
          <ac:chgData name="力　浩明" userId="7be840dd-b4c6-40bb-9d25-e45e2a2b70c1" providerId="ADAL" clId="{74590D41-28DF-49CB-B4FE-0F50C733AB2F}" dt="2025-06-02T02:39:35.347" v="1231" actId="164"/>
          <ac:spMkLst>
            <pc:docMk/>
            <pc:sldMk cId="3851460448" sldId="256"/>
            <ac:spMk id="24" creationId="{1CFD3796-D16E-4250-A59A-0EE145F16550}"/>
          </ac:spMkLst>
        </pc:spChg>
        <pc:spChg chg="add mod">
          <ac:chgData name="力　浩明" userId="7be840dd-b4c6-40bb-9d25-e45e2a2b70c1" providerId="ADAL" clId="{74590D41-28DF-49CB-B4FE-0F50C733AB2F}" dt="2025-06-02T02:58:21.620" v="1974" actId="1076"/>
          <ac:spMkLst>
            <pc:docMk/>
            <pc:sldMk cId="3851460448" sldId="256"/>
            <ac:spMk id="25" creationId="{58E47B61-C6AA-4C15-BF0A-CC408744D468}"/>
          </ac:spMkLst>
        </pc:spChg>
        <pc:spChg chg="add mod">
          <ac:chgData name="力　浩明" userId="7be840dd-b4c6-40bb-9d25-e45e2a2b70c1" providerId="ADAL" clId="{74590D41-28DF-49CB-B4FE-0F50C733AB2F}" dt="2025-06-02T02:57:37.171" v="1966" actId="1076"/>
          <ac:spMkLst>
            <pc:docMk/>
            <pc:sldMk cId="3851460448" sldId="256"/>
            <ac:spMk id="26" creationId="{319E6580-CA89-4F77-899B-C3E5E622B600}"/>
          </ac:spMkLst>
        </pc:spChg>
        <pc:spChg chg="add mod">
          <ac:chgData name="力　浩明" userId="7be840dd-b4c6-40bb-9d25-e45e2a2b70c1" providerId="ADAL" clId="{74590D41-28DF-49CB-B4FE-0F50C733AB2F}" dt="2025-06-02T02:39:59.691" v="1237" actId="164"/>
          <ac:spMkLst>
            <pc:docMk/>
            <pc:sldMk cId="3851460448" sldId="256"/>
            <ac:spMk id="27" creationId="{AA0C3C56-D03B-4C0C-85EF-F0551353B916}"/>
          </ac:spMkLst>
        </pc:spChg>
        <pc:spChg chg="add mod">
          <ac:chgData name="力　浩明" userId="7be840dd-b4c6-40bb-9d25-e45e2a2b70c1" providerId="ADAL" clId="{74590D41-28DF-49CB-B4FE-0F50C733AB2F}" dt="2025-06-02T02:40:02.933" v="1238" actId="164"/>
          <ac:spMkLst>
            <pc:docMk/>
            <pc:sldMk cId="3851460448" sldId="256"/>
            <ac:spMk id="28" creationId="{08C5CB1E-1B01-43AB-8F05-84621B8547D5}"/>
          </ac:spMkLst>
        </pc:spChg>
        <pc:spChg chg="add mod">
          <ac:chgData name="力　浩明" userId="7be840dd-b4c6-40bb-9d25-e45e2a2b70c1" providerId="ADAL" clId="{74590D41-28DF-49CB-B4FE-0F50C733AB2F}" dt="2025-06-02T02:40:06.812" v="1239" actId="164"/>
          <ac:spMkLst>
            <pc:docMk/>
            <pc:sldMk cId="3851460448" sldId="256"/>
            <ac:spMk id="29" creationId="{A3CBEAF4-9E75-4AEE-BE9E-8A49B4C4AE6E}"/>
          </ac:spMkLst>
        </pc:spChg>
        <pc:spChg chg="add mod">
          <ac:chgData name="力　浩明" userId="7be840dd-b4c6-40bb-9d25-e45e2a2b70c1" providerId="ADAL" clId="{74590D41-28DF-49CB-B4FE-0F50C733AB2F}" dt="2025-06-02T02:39:48.180" v="1234" actId="164"/>
          <ac:spMkLst>
            <pc:docMk/>
            <pc:sldMk cId="3851460448" sldId="256"/>
            <ac:spMk id="30" creationId="{D98C1B5F-7667-4975-B97A-F6441A1C2F7C}"/>
          </ac:spMkLst>
        </pc:spChg>
        <pc:spChg chg="add mod">
          <ac:chgData name="力　浩明" userId="7be840dd-b4c6-40bb-9d25-e45e2a2b70c1" providerId="ADAL" clId="{74590D41-28DF-49CB-B4FE-0F50C733AB2F}" dt="2025-06-02T02:58:05.570" v="1970" actId="1076"/>
          <ac:spMkLst>
            <pc:docMk/>
            <pc:sldMk cId="3851460448" sldId="256"/>
            <ac:spMk id="31" creationId="{2E9F929C-5477-4F82-97FA-8C4FB16F6CFC}"/>
          </ac:spMkLst>
        </pc:spChg>
        <pc:spChg chg="add mod">
          <ac:chgData name="力　浩明" userId="7be840dd-b4c6-40bb-9d25-e45e2a2b70c1" providerId="ADAL" clId="{74590D41-28DF-49CB-B4FE-0F50C733AB2F}" dt="2025-06-02T02:39:56.180" v="1236" actId="164"/>
          <ac:spMkLst>
            <pc:docMk/>
            <pc:sldMk cId="3851460448" sldId="256"/>
            <ac:spMk id="32" creationId="{7F9199C4-E679-4021-A35D-3B6F83054D9C}"/>
          </ac:spMkLst>
        </pc:spChg>
        <pc:spChg chg="add mod">
          <ac:chgData name="力　浩明" userId="7be840dd-b4c6-40bb-9d25-e45e2a2b70c1" providerId="ADAL" clId="{74590D41-28DF-49CB-B4FE-0F50C733AB2F}" dt="2025-06-02T02:39:59.691" v="1237" actId="164"/>
          <ac:spMkLst>
            <pc:docMk/>
            <pc:sldMk cId="3851460448" sldId="256"/>
            <ac:spMk id="33" creationId="{F2A010A3-D31F-499D-963E-BD6ECA5C12EF}"/>
          </ac:spMkLst>
        </pc:spChg>
        <pc:spChg chg="add mod">
          <ac:chgData name="力　浩明" userId="7be840dd-b4c6-40bb-9d25-e45e2a2b70c1" providerId="ADAL" clId="{74590D41-28DF-49CB-B4FE-0F50C733AB2F}" dt="2025-06-02T02:40:02.933" v="1238" actId="164"/>
          <ac:spMkLst>
            <pc:docMk/>
            <pc:sldMk cId="3851460448" sldId="256"/>
            <ac:spMk id="34" creationId="{E02DC2E0-D6C6-47F7-A19B-5CF6642C6B46}"/>
          </ac:spMkLst>
        </pc:spChg>
        <pc:spChg chg="add mod">
          <ac:chgData name="力　浩明" userId="7be840dd-b4c6-40bb-9d25-e45e2a2b70c1" providerId="ADAL" clId="{74590D41-28DF-49CB-B4FE-0F50C733AB2F}" dt="2025-06-02T02:40:06.812" v="1239" actId="164"/>
          <ac:spMkLst>
            <pc:docMk/>
            <pc:sldMk cId="3851460448" sldId="256"/>
            <ac:spMk id="35" creationId="{8FFB60DD-C05B-426A-9557-587252A2A6C5}"/>
          </ac:spMkLst>
        </pc:spChg>
        <pc:spChg chg="add mod">
          <ac:chgData name="力　浩明" userId="7be840dd-b4c6-40bb-9d25-e45e2a2b70c1" providerId="ADAL" clId="{74590D41-28DF-49CB-B4FE-0F50C733AB2F}" dt="2025-06-05T06:52:20.157" v="3116"/>
          <ac:spMkLst>
            <pc:docMk/>
            <pc:sldMk cId="3851460448" sldId="256"/>
            <ac:spMk id="44" creationId="{F7174FED-C084-4B15-B09B-5E6A433FC532}"/>
          </ac:spMkLst>
        </pc:spChg>
        <pc:spChg chg="add del">
          <ac:chgData name="力　浩明" userId="7be840dd-b4c6-40bb-9d25-e45e2a2b70c1" providerId="ADAL" clId="{74590D41-28DF-49CB-B4FE-0F50C733AB2F}" dt="2025-06-02T02:41:16.410" v="1269" actId="478"/>
          <ac:spMkLst>
            <pc:docMk/>
            <pc:sldMk cId="3851460448" sldId="256"/>
            <ac:spMk id="45" creationId="{DA5E9353-165D-4CEF-B4E1-A1EB12A13F4E}"/>
          </ac:spMkLst>
        </pc:spChg>
        <pc:spChg chg="add mod">
          <ac:chgData name="力　浩明" userId="7be840dd-b4c6-40bb-9d25-e45e2a2b70c1" providerId="ADAL" clId="{74590D41-28DF-49CB-B4FE-0F50C733AB2F}" dt="2025-06-02T05:28:38.657" v="2472" actId="20577"/>
          <ac:spMkLst>
            <pc:docMk/>
            <pc:sldMk cId="3851460448" sldId="256"/>
            <ac:spMk id="46" creationId="{42F96ABB-9A7F-4DFB-B00A-86F6E41DEB32}"/>
          </ac:spMkLst>
        </pc:spChg>
        <pc:spChg chg="add mod">
          <ac:chgData name="力　浩明" userId="7be840dd-b4c6-40bb-9d25-e45e2a2b70c1" providerId="ADAL" clId="{74590D41-28DF-49CB-B4FE-0F50C733AB2F}" dt="2025-06-02T05:17:43.199" v="2179" actId="14100"/>
          <ac:spMkLst>
            <pc:docMk/>
            <pc:sldMk cId="3851460448" sldId="256"/>
            <ac:spMk id="47" creationId="{F5DC3BC5-3E64-4ECF-943F-E47F81CEE893}"/>
          </ac:spMkLst>
        </pc:spChg>
        <pc:spChg chg="add del mod">
          <ac:chgData name="力　浩明" userId="7be840dd-b4c6-40bb-9d25-e45e2a2b70c1" providerId="ADAL" clId="{74590D41-28DF-49CB-B4FE-0F50C733AB2F}" dt="2025-06-02T05:01:42.222" v="1986"/>
          <ac:spMkLst>
            <pc:docMk/>
            <pc:sldMk cId="3851460448" sldId="256"/>
            <ac:spMk id="48" creationId="{38E361C5-8729-4EA3-B192-40B2D3CCBD58}"/>
          </ac:spMkLst>
        </pc:spChg>
        <pc:spChg chg="add mod">
          <ac:chgData name="力　浩明" userId="7be840dd-b4c6-40bb-9d25-e45e2a2b70c1" providerId="ADAL" clId="{74590D41-28DF-49CB-B4FE-0F50C733AB2F}" dt="2025-06-05T06:50:59.761" v="3063" actId="1038"/>
          <ac:spMkLst>
            <pc:docMk/>
            <pc:sldMk cId="3851460448" sldId="256"/>
            <ac:spMk id="49" creationId="{806FBCB3-A211-4E38-9F56-7BC9ABD1EFDC}"/>
          </ac:spMkLst>
        </pc:spChg>
        <pc:spChg chg="add mod">
          <ac:chgData name="力　浩明" userId="7be840dd-b4c6-40bb-9d25-e45e2a2b70c1" providerId="ADAL" clId="{74590D41-28DF-49CB-B4FE-0F50C733AB2F}" dt="2025-06-05T06:50:59.761" v="3063" actId="1038"/>
          <ac:spMkLst>
            <pc:docMk/>
            <pc:sldMk cId="3851460448" sldId="256"/>
            <ac:spMk id="50" creationId="{CE5CC995-F968-48CB-8A23-701BA23AECBC}"/>
          </ac:spMkLst>
        </pc:spChg>
        <pc:spChg chg="add del mod">
          <ac:chgData name="力　浩明" userId="7be840dd-b4c6-40bb-9d25-e45e2a2b70c1" providerId="ADAL" clId="{74590D41-28DF-49CB-B4FE-0F50C733AB2F}" dt="2025-06-02T05:22:50.530" v="2319"/>
          <ac:spMkLst>
            <pc:docMk/>
            <pc:sldMk cId="3851460448" sldId="256"/>
            <ac:spMk id="51" creationId="{87D8BDEF-BB76-405D-BA6D-75225DA12AD1}"/>
          </ac:spMkLst>
        </pc:spChg>
        <pc:spChg chg="add del mod">
          <ac:chgData name="力　浩明" userId="7be840dd-b4c6-40bb-9d25-e45e2a2b70c1" providerId="ADAL" clId="{74590D41-28DF-49CB-B4FE-0F50C733AB2F}" dt="2025-06-02T05:25:43.553" v="2371"/>
          <ac:spMkLst>
            <pc:docMk/>
            <pc:sldMk cId="3851460448" sldId="256"/>
            <ac:spMk id="52" creationId="{DE26C3FD-39E5-442F-9A43-145948B6A47F}"/>
          </ac:spMkLst>
        </pc:spChg>
        <pc:spChg chg="add del mod">
          <ac:chgData name="力　浩明" userId="7be840dd-b4c6-40bb-9d25-e45e2a2b70c1" providerId="ADAL" clId="{74590D41-28DF-49CB-B4FE-0F50C733AB2F}" dt="2025-06-02T05:28:44.605" v="2473" actId="478"/>
          <ac:spMkLst>
            <pc:docMk/>
            <pc:sldMk cId="3851460448" sldId="256"/>
            <ac:spMk id="53" creationId="{24E5EE9D-B197-415C-948B-BBBA725DE563}"/>
          </ac:spMkLst>
        </pc:spChg>
        <pc:spChg chg="add del mod">
          <ac:chgData name="力　浩明" userId="7be840dd-b4c6-40bb-9d25-e45e2a2b70c1" providerId="ADAL" clId="{74590D41-28DF-49CB-B4FE-0F50C733AB2F}" dt="2025-06-02T05:28:55.844" v="2475" actId="478"/>
          <ac:spMkLst>
            <pc:docMk/>
            <pc:sldMk cId="3851460448" sldId="256"/>
            <ac:spMk id="54" creationId="{8F079623-575E-440E-836C-042F8C8A28C5}"/>
          </ac:spMkLst>
        </pc:spChg>
        <pc:spChg chg="add mod">
          <ac:chgData name="力　浩明" userId="7be840dd-b4c6-40bb-9d25-e45e2a2b70c1" providerId="ADAL" clId="{74590D41-28DF-49CB-B4FE-0F50C733AB2F}" dt="2025-06-05T06:51:21.386" v="3086" actId="1038"/>
          <ac:spMkLst>
            <pc:docMk/>
            <pc:sldMk cId="3851460448" sldId="256"/>
            <ac:spMk id="55" creationId="{436FCA64-2345-467C-A151-AD8AAE0ECD09}"/>
          </ac:spMkLst>
        </pc:spChg>
        <pc:spChg chg="add mod">
          <ac:chgData name="力　浩明" userId="7be840dd-b4c6-40bb-9d25-e45e2a2b70c1" providerId="ADAL" clId="{74590D41-28DF-49CB-B4FE-0F50C733AB2F}" dt="2025-06-05T06:52:28.711" v="3118" actId="6549"/>
          <ac:spMkLst>
            <pc:docMk/>
            <pc:sldMk cId="3851460448" sldId="256"/>
            <ac:spMk id="56" creationId="{BA4EC657-D1F5-4877-AC9C-8C94A9DCFAF0}"/>
          </ac:spMkLst>
        </pc:spChg>
        <pc:spChg chg="add del mod">
          <ac:chgData name="力　浩明" userId="7be840dd-b4c6-40bb-9d25-e45e2a2b70c1" providerId="ADAL" clId="{74590D41-28DF-49CB-B4FE-0F50C733AB2F}" dt="2025-06-05T06:46:44.151" v="2992" actId="478"/>
          <ac:spMkLst>
            <pc:docMk/>
            <pc:sldMk cId="3851460448" sldId="256"/>
            <ac:spMk id="57" creationId="{509B42EE-3696-40C6-83E7-606BDFCFA31A}"/>
          </ac:spMkLst>
        </pc:spChg>
        <pc:grpChg chg="add mod">
          <ac:chgData name="力　浩明" userId="7be840dd-b4c6-40bb-9d25-e45e2a2b70c1" providerId="ADAL" clId="{74590D41-28DF-49CB-B4FE-0F50C733AB2F}" dt="2025-06-05T06:50:50.428" v="3034" actId="1038"/>
          <ac:grpSpMkLst>
            <pc:docMk/>
            <pc:sldMk cId="3851460448" sldId="256"/>
            <ac:grpSpMk id="9" creationId="{2093F353-F4BC-439E-A0FC-0503C76B3CEF}"/>
          </ac:grpSpMkLst>
        </pc:grpChg>
        <pc:grpChg chg="add mod">
          <ac:chgData name="力　浩明" userId="7be840dd-b4c6-40bb-9d25-e45e2a2b70c1" providerId="ADAL" clId="{74590D41-28DF-49CB-B4FE-0F50C733AB2F}" dt="2025-06-05T06:50:37.441" v="2995" actId="14100"/>
          <ac:grpSpMkLst>
            <pc:docMk/>
            <pc:sldMk cId="3851460448" sldId="256"/>
            <ac:grpSpMk id="22" creationId="{B23DEF04-A731-414B-BD8E-52B5E6E69A37}"/>
          </ac:grpSpMkLst>
        </pc:grpChg>
        <pc:grpChg chg="add mod">
          <ac:chgData name="力　浩明" userId="7be840dd-b4c6-40bb-9d25-e45e2a2b70c1" providerId="ADAL" clId="{74590D41-28DF-49CB-B4FE-0F50C733AB2F}" dt="2025-06-02T02:38:57.503" v="1230" actId="14100"/>
          <ac:grpSpMkLst>
            <pc:docMk/>
            <pc:sldMk cId="3851460448" sldId="256"/>
            <ac:grpSpMk id="23" creationId="{8D58FB7A-DE1C-4EA4-88EC-41C6244FA653}"/>
          </ac:grpSpMkLst>
        </pc:grpChg>
        <pc:grpChg chg="add mod">
          <ac:chgData name="力　浩明" userId="7be840dd-b4c6-40bb-9d25-e45e2a2b70c1" providerId="ADAL" clId="{74590D41-28DF-49CB-B4FE-0F50C733AB2F}" dt="2025-06-05T06:50:50.428" v="3034" actId="1038"/>
          <ac:grpSpMkLst>
            <pc:docMk/>
            <pc:sldMk cId="3851460448" sldId="256"/>
            <ac:grpSpMk id="36" creationId="{37E5680C-9291-437A-9BDE-97CBCE57E2B7}"/>
          </ac:grpSpMkLst>
        </pc:grpChg>
        <pc:grpChg chg="add mod">
          <ac:chgData name="力　浩明" userId="7be840dd-b4c6-40bb-9d25-e45e2a2b70c1" providerId="ADAL" clId="{74590D41-28DF-49CB-B4FE-0F50C733AB2F}" dt="2025-06-05T06:50:50.428" v="3034" actId="1038"/>
          <ac:grpSpMkLst>
            <pc:docMk/>
            <pc:sldMk cId="3851460448" sldId="256"/>
            <ac:grpSpMk id="37" creationId="{D67D28D6-9A60-4327-9E73-7EBA1760A522}"/>
          </ac:grpSpMkLst>
        </pc:grpChg>
        <pc:grpChg chg="add mod">
          <ac:chgData name="力　浩明" userId="7be840dd-b4c6-40bb-9d25-e45e2a2b70c1" providerId="ADAL" clId="{74590D41-28DF-49CB-B4FE-0F50C733AB2F}" dt="2025-06-05T06:50:54.407" v="3050" actId="1038"/>
          <ac:grpSpMkLst>
            <pc:docMk/>
            <pc:sldMk cId="3851460448" sldId="256"/>
            <ac:grpSpMk id="38" creationId="{97BBE3AA-2F2A-4AE6-A901-624622BB7903}"/>
          </ac:grpSpMkLst>
        </pc:grpChg>
        <pc:grpChg chg="add del mod">
          <ac:chgData name="力　浩明" userId="7be840dd-b4c6-40bb-9d25-e45e2a2b70c1" providerId="ADAL" clId="{74590D41-28DF-49CB-B4FE-0F50C733AB2F}" dt="2025-06-02T05:22:13.828" v="2309" actId="478"/>
          <ac:grpSpMkLst>
            <pc:docMk/>
            <pc:sldMk cId="3851460448" sldId="256"/>
            <ac:grpSpMk id="39" creationId="{676F8967-B889-4265-8ECC-D5F19306A1A7}"/>
          </ac:grpSpMkLst>
        </pc:grpChg>
        <pc:grpChg chg="add del mod">
          <ac:chgData name="力　浩明" userId="7be840dd-b4c6-40bb-9d25-e45e2a2b70c1" providerId="ADAL" clId="{74590D41-28DF-49CB-B4FE-0F50C733AB2F}" dt="2025-06-02T05:22:17.867" v="2310" actId="478"/>
          <ac:grpSpMkLst>
            <pc:docMk/>
            <pc:sldMk cId="3851460448" sldId="256"/>
            <ac:grpSpMk id="40" creationId="{794365AB-38F0-43B4-AB3E-575FCBB77456}"/>
          </ac:grpSpMkLst>
        </pc:grpChg>
        <pc:grpChg chg="add mod">
          <ac:chgData name="力　浩明" userId="7be840dd-b4c6-40bb-9d25-e45e2a2b70c1" providerId="ADAL" clId="{74590D41-28DF-49CB-B4FE-0F50C733AB2F}" dt="2025-06-02T02:40:21.199" v="1267" actId="1038"/>
          <ac:grpSpMkLst>
            <pc:docMk/>
            <pc:sldMk cId="3851460448" sldId="256"/>
            <ac:grpSpMk id="41" creationId="{34908E2E-D599-4418-A088-CA59F9F56C27}"/>
          </ac:grpSpMkLst>
        </pc:grpChg>
        <pc:grpChg chg="add mod">
          <ac:chgData name="力　浩明" userId="7be840dd-b4c6-40bb-9d25-e45e2a2b70c1" providerId="ADAL" clId="{74590D41-28DF-49CB-B4FE-0F50C733AB2F}" dt="2025-06-02T02:40:21.199" v="1267" actId="1038"/>
          <ac:grpSpMkLst>
            <pc:docMk/>
            <pc:sldMk cId="3851460448" sldId="256"/>
            <ac:grpSpMk id="42" creationId="{2A97927D-99DA-4119-BA2E-511DC22EF3B1}"/>
          </ac:grpSpMkLst>
        </pc:grpChg>
        <pc:grpChg chg="add mod">
          <ac:chgData name="力　浩明" userId="7be840dd-b4c6-40bb-9d25-e45e2a2b70c1" providerId="ADAL" clId="{74590D41-28DF-49CB-B4FE-0F50C733AB2F}" dt="2025-06-02T02:40:21.199" v="1267" actId="1038"/>
          <ac:grpSpMkLst>
            <pc:docMk/>
            <pc:sldMk cId="3851460448" sldId="256"/>
            <ac:grpSpMk id="43" creationId="{C0AC3355-35F8-435B-B9F0-DDC4FB8F1C51}"/>
          </ac:grpSpMkLst>
        </pc:grpChg>
        <pc:grpChg chg="add del mod">
          <ac:chgData name="力　浩明" userId="7be840dd-b4c6-40bb-9d25-e45e2a2b70c1" providerId="ADAL" clId="{74590D41-28DF-49CB-B4FE-0F50C733AB2F}" dt="2025-06-02T05:22:04.596" v="2307" actId="478"/>
          <ac:grpSpMkLst>
            <pc:docMk/>
            <pc:sldMk cId="3851460448" sldId="256"/>
            <ac:grpSpMk id="44" creationId="{B3F9CF3D-19DF-4E4B-BD48-8CA62BB3196A}"/>
          </ac:grpSpMkLst>
        </pc:grpChg>
        <pc:graphicFrameChg chg="del">
          <ac:chgData name="力　浩明" userId="7be840dd-b4c6-40bb-9d25-e45e2a2b70c1" providerId="ADAL" clId="{74590D41-28DF-49CB-B4FE-0F50C733AB2F}" dt="2025-06-02T01:05:00.459" v="0" actId="478"/>
          <ac:graphicFrameMkLst>
            <pc:docMk/>
            <pc:sldMk cId="3851460448" sldId="256"/>
            <ac:graphicFrameMk id="9" creationId="{E56A0867-0346-4877-9077-B28D26B18E98}"/>
          </ac:graphicFrameMkLst>
        </pc:graphicFrameChg>
      </pc:sldChg>
    </pc:docChg>
  </pc:docChgLst>
  <pc:docChgLst>
    <pc:chgData name="力　浩明" userId="7be840dd-b4c6-40bb-9d25-e45e2a2b70c1" providerId="ADAL" clId="{AB4B3854-B6B6-4EE7-B938-CC1F307ECB5E}"/>
    <pc:docChg chg="custSel modSld">
      <pc:chgData name="力　浩明" userId="7be840dd-b4c6-40bb-9d25-e45e2a2b70c1" providerId="ADAL" clId="{AB4B3854-B6B6-4EE7-B938-CC1F307ECB5E}" dt="2025-08-08T00:51:31.202" v="66" actId="1076"/>
      <pc:docMkLst>
        <pc:docMk/>
      </pc:docMkLst>
      <pc:sldChg chg="addSp delSp modSp mod">
        <pc:chgData name="力　浩明" userId="7be840dd-b4c6-40bb-9d25-e45e2a2b70c1" providerId="ADAL" clId="{AB4B3854-B6B6-4EE7-B938-CC1F307ECB5E}" dt="2025-08-08T00:51:31.202" v="66" actId="1076"/>
        <pc:sldMkLst>
          <pc:docMk/>
          <pc:sldMk cId="2601873734" sldId="257"/>
        </pc:sldMkLst>
        <pc:spChg chg="add mod">
          <ac:chgData name="力　浩明" userId="7be840dd-b4c6-40bb-9d25-e45e2a2b70c1" providerId="ADAL" clId="{AB4B3854-B6B6-4EE7-B938-CC1F307ECB5E}" dt="2025-08-08T00:51:31.202" v="66" actId="1076"/>
          <ac:spMkLst>
            <pc:docMk/>
            <pc:sldMk cId="2601873734" sldId="257"/>
            <ac:spMk id="2" creationId="{623A9A79-AD03-427D-85CF-72C7E57E077F}"/>
          </ac:spMkLst>
        </pc:spChg>
        <pc:spChg chg="del">
          <ac:chgData name="力　浩明" userId="7be840dd-b4c6-40bb-9d25-e45e2a2b70c1" providerId="ADAL" clId="{AB4B3854-B6B6-4EE7-B938-CC1F307ECB5E}" dt="2025-08-08T00:50:42.119" v="0" actId="478"/>
          <ac:spMkLst>
            <pc:docMk/>
            <pc:sldMk cId="2601873734" sldId="257"/>
            <ac:spMk id="12" creationId="{4C3E9F30-C293-4077-B685-9DE271664587}"/>
          </ac:spMkLst>
        </pc:spChg>
      </pc:sldChg>
    </pc:docChg>
  </pc:docChgLst>
  <pc:docChgLst>
    <pc:chgData name="力　浩明" userId="7be840dd-b4c6-40bb-9d25-e45e2a2b70c1" providerId="ADAL" clId="{EAF55646-F21F-4CBB-8E9E-7D853C54D47C}"/>
    <pc:docChg chg="custSel modSld">
      <pc:chgData name="力　浩明" userId="7be840dd-b4c6-40bb-9d25-e45e2a2b70c1" providerId="ADAL" clId="{EAF55646-F21F-4CBB-8E9E-7D853C54D47C}" dt="2025-08-07T04:26:56.071" v="17" actId="208"/>
      <pc:docMkLst>
        <pc:docMk/>
      </pc:docMkLst>
      <pc:sldChg chg="addSp delSp modSp mod">
        <pc:chgData name="力　浩明" userId="7be840dd-b4c6-40bb-9d25-e45e2a2b70c1" providerId="ADAL" clId="{EAF55646-F21F-4CBB-8E9E-7D853C54D47C}" dt="2025-08-07T04:26:56.071" v="17" actId="208"/>
        <pc:sldMkLst>
          <pc:docMk/>
          <pc:sldMk cId="2601873734" sldId="257"/>
        </pc:sldMkLst>
        <pc:spChg chg="del">
          <ac:chgData name="力　浩明" userId="7be840dd-b4c6-40bb-9d25-e45e2a2b70c1" providerId="ADAL" clId="{EAF55646-F21F-4CBB-8E9E-7D853C54D47C}" dt="2025-08-07T04:26:03.692" v="0" actId="478"/>
          <ac:spMkLst>
            <pc:docMk/>
            <pc:sldMk cId="2601873734" sldId="257"/>
            <ac:spMk id="2" creationId="{1A02F8F0-02A7-4105-AEFC-ACB943895833}"/>
          </ac:spMkLst>
        </pc:spChg>
        <pc:spChg chg="add mod">
          <ac:chgData name="力　浩明" userId="7be840dd-b4c6-40bb-9d25-e45e2a2b70c1" providerId="ADAL" clId="{EAF55646-F21F-4CBB-8E9E-7D853C54D47C}" dt="2025-08-07T04:26:56.071" v="17" actId="208"/>
          <ac:spMkLst>
            <pc:docMk/>
            <pc:sldMk cId="2601873734" sldId="257"/>
            <ac:spMk id="12" creationId="{4C3E9F30-C293-4077-B685-9DE271664587}"/>
          </ac:spMkLst>
        </pc:spChg>
      </pc:sldChg>
    </pc:docChg>
  </pc:docChgLst>
  <pc:docChgLst>
    <pc:chgData name="力　浩明" userId="7be840dd-b4c6-40bb-9d25-e45e2a2b70c1" providerId="ADAL" clId="{B5C61B8A-14E5-459F-81EC-C8E8E3BC86D1}"/>
    <pc:docChg chg="undo custSel modSld">
      <pc:chgData name="力　浩明" userId="7be840dd-b4c6-40bb-9d25-e45e2a2b70c1" providerId="ADAL" clId="{B5C61B8A-14E5-459F-81EC-C8E8E3BC86D1}" dt="2025-08-04T02:15:31.882" v="368" actId="3626"/>
      <pc:docMkLst>
        <pc:docMk/>
      </pc:docMkLst>
      <pc:sldChg chg="addSp modSp mod">
        <pc:chgData name="力　浩明" userId="7be840dd-b4c6-40bb-9d25-e45e2a2b70c1" providerId="ADAL" clId="{B5C61B8A-14E5-459F-81EC-C8E8E3BC86D1}" dt="2025-08-04T02:15:31.882" v="368" actId="3626"/>
        <pc:sldMkLst>
          <pc:docMk/>
          <pc:sldMk cId="2601873734" sldId="257"/>
        </pc:sldMkLst>
        <pc:spChg chg="mod">
          <ac:chgData name="力　浩明" userId="7be840dd-b4c6-40bb-9d25-e45e2a2b70c1" providerId="ADAL" clId="{B5C61B8A-14E5-459F-81EC-C8E8E3BC86D1}" dt="2025-07-31T07:54:47.387" v="95" actId="6549"/>
          <ac:spMkLst>
            <pc:docMk/>
            <pc:sldMk cId="2601873734" sldId="257"/>
            <ac:spMk id="50" creationId="{CE5CC995-F968-48CB-8A23-701BA23AECBC}"/>
          </ac:spMkLst>
        </pc:spChg>
        <pc:spChg chg="mod">
          <ac:chgData name="力　浩明" userId="7be840dd-b4c6-40bb-9d25-e45e2a2b70c1" providerId="ADAL" clId="{B5C61B8A-14E5-459F-81EC-C8E8E3BC86D1}" dt="2025-08-04T01:59:15.843" v="366" actId="3626"/>
          <ac:spMkLst>
            <pc:docMk/>
            <pc:sldMk cId="2601873734" sldId="257"/>
            <ac:spMk id="54" creationId="{94AADFA5-AC88-498B-ABB8-C53A4120BBEC}"/>
          </ac:spMkLst>
        </pc:spChg>
        <pc:spChg chg="mod">
          <ac:chgData name="力　浩明" userId="7be840dd-b4c6-40bb-9d25-e45e2a2b70c1" providerId="ADAL" clId="{B5C61B8A-14E5-459F-81EC-C8E8E3BC86D1}" dt="2025-07-31T07:58:13.351" v="195" actId="1076"/>
          <ac:spMkLst>
            <pc:docMk/>
            <pc:sldMk cId="2601873734" sldId="257"/>
            <ac:spMk id="56" creationId="{BA4EC657-D1F5-4877-AC9C-8C94A9DCFAF0}"/>
          </ac:spMkLst>
        </pc:spChg>
        <pc:spChg chg="mod">
          <ac:chgData name="力　浩明" userId="7be840dd-b4c6-40bb-9d25-e45e2a2b70c1" providerId="ADAL" clId="{B5C61B8A-14E5-459F-81EC-C8E8E3BC86D1}" dt="2025-07-31T07:59:31.872" v="291" actId="1035"/>
          <ac:spMkLst>
            <pc:docMk/>
            <pc:sldMk cId="2601873734" sldId="257"/>
            <ac:spMk id="57" creationId="{EC427DD8-6DA3-4644-93A0-425BB4777855}"/>
          </ac:spMkLst>
        </pc:spChg>
        <pc:spChg chg="mod">
          <ac:chgData name="力　浩明" userId="7be840dd-b4c6-40bb-9d25-e45e2a2b70c1" providerId="ADAL" clId="{B5C61B8A-14E5-459F-81EC-C8E8E3BC86D1}" dt="2025-08-04T01:50:14.314" v="364" actId="3626"/>
          <ac:spMkLst>
            <pc:docMk/>
            <pc:sldMk cId="2601873734" sldId="257"/>
            <ac:spMk id="58" creationId="{AD34698D-76F1-41AE-9506-FADF311A4B19}"/>
          </ac:spMkLst>
        </pc:spChg>
        <pc:spChg chg="mod">
          <ac:chgData name="力　浩明" userId="7be840dd-b4c6-40bb-9d25-e45e2a2b70c1" providerId="ADAL" clId="{B5C61B8A-14E5-459F-81EC-C8E8E3BC86D1}" dt="2025-07-31T07:48:39.638" v="24" actId="1036"/>
          <ac:spMkLst>
            <pc:docMk/>
            <pc:sldMk cId="2601873734" sldId="257"/>
            <ac:spMk id="59" creationId="{06E50AE0-8B87-4B08-BF1D-7C7204DB4A31}"/>
          </ac:spMkLst>
        </pc:spChg>
        <pc:spChg chg="mod">
          <ac:chgData name="力　浩明" userId="7be840dd-b4c6-40bb-9d25-e45e2a2b70c1" providerId="ADAL" clId="{B5C61B8A-14E5-459F-81EC-C8E8E3BC86D1}" dt="2025-07-31T07:48:45.506" v="39" actId="1036"/>
          <ac:spMkLst>
            <pc:docMk/>
            <pc:sldMk cId="2601873734" sldId="257"/>
            <ac:spMk id="60" creationId="{A66C8D11-1D02-49FF-A224-0CA13356A472}"/>
          </ac:spMkLst>
        </pc:spChg>
        <pc:spChg chg="mod">
          <ac:chgData name="力　浩明" userId="7be840dd-b4c6-40bb-9d25-e45e2a2b70c1" providerId="ADAL" clId="{B5C61B8A-14E5-459F-81EC-C8E8E3BC86D1}" dt="2025-07-31T07:51:20.603" v="78" actId="6549"/>
          <ac:spMkLst>
            <pc:docMk/>
            <pc:sldMk cId="2601873734" sldId="257"/>
            <ac:spMk id="61" creationId="{C123BDFE-BE26-499B-9296-B68EF33BAA82}"/>
          </ac:spMkLst>
        </pc:spChg>
        <pc:spChg chg="mod">
          <ac:chgData name="力　浩明" userId="7be840dd-b4c6-40bb-9d25-e45e2a2b70c1" providerId="ADAL" clId="{B5C61B8A-14E5-459F-81EC-C8E8E3BC86D1}" dt="2025-08-04T02:15:31.882" v="368" actId="3626"/>
          <ac:spMkLst>
            <pc:docMk/>
            <pc:sldMk cId="2601873734" sldId="257"/>
            <ac:spMk id="69" creationId="{D995E614-6CD9-431C-B180-A2753CF99A4B}"/>
          </ac:spMkLst>
        </pc:spChg>
        <pc:spChg chg="mod">
          <ac:chgData name="力　浩明" userId="7be840dd-b4c6-40bb-9d25-e45e2a2b70c1" providerId="ADAL" clId="{B5C61B8A-14E5-459F-81EC-C8E8E3BC86D1}" dt="2025-07-31T07:59:42.203" v="293" actId="14100"/>
          <ac:spMkLst>
            <pc:docMk/>
            <pc:sldMk cId="2601873734" sldId="257"/>
            <ac:spMk id="71" creationId="{123F7909-9259-49F9-B371-C0DBB8458856}"/>
          </ac:spMkLst>
        </pc:spChg>
        <pc:spChg chg="mod">
          <ac:chgData name="力　浩明" userId="7be840dd-b4c6-40bb-9d25-e45e2a2b70c1" providerId="ADAL" clId="{B5C61B8A-14E5-459F-81EC-C8E8E3BC86D1}" dt="2025-07-31T08:00:14.359" v="295" actId="3064"/>
          <ac:spMkLst>
            <pc:docMk/>
            <pc:sldMk cId="2601873734" sldId="257"/>
            <ac:spMk id="76" creationId="{A208534A-B8E6-4DD2-B337-438DBAFCF599}"/>
          </ac:spMkLst>
        </pc:spChg>
        <pc:spChg chg="mod">
          <ac:chgData name="力　浩明" userId="7be840dd-b4c6-40bb-9d25-e45e2a2b70c1" providerId="ADAL" clId="{B5C61B8A-14E5-459F-81EC-C8E8E3BC86D1}" dt="2025-07-31T07:58:45.969" v="219" actId="1036"/>
          <ac:spMkLst>
            <pc:docMk/>
            <pc:sldMk cId="2601873734" sldId="257"/>
            <ac:spMk id="77" creationId="{7F8EA65D-BC9E-479B-8B45-B49C940ADE8B}"/>
          </ac:spMkLst>
        </pc:spChg>
        <pc:spChg chg="mod">
          <ac:chgData name="力　浩明" userId="7be840dd-b4c6-40bb-9d25-e45e2a2b70c1" providerId="ADAL" clId="{B5C61B8A-14E5-459F-81EC-C8E8E3BC86D1}" dt="2025-08-04T02:12:41.642" v="367" actId="3626"/>
          <ac:spMkLst>
            <pc:docMk/>
            <pc:sldMk cId="2601873734" sldId="257"/>
            <ac:spMk id="78" creationId="{457FC5AE-A3F8-4FCF-AC7D-2E6EDBB9F6EC}"/>
          </ac:spMkLst>
        </pc:spChg>
        <pc:spChg chg="mod">
          <ac:chgData name="力　浩明" userId="7be840dd-b4c6-40bb-9d25-e45e2a2b70c1" providerId="ADAL" clId="{B5C61B8A-14E5-459F-81EC-C8E8E3BC86D1}" dt="2025-07-31T07:48:30.586" v="7" actId="1036"/>
          <ac:spMkLst>
            <pc:docMk/>
            <pc:sldMk cId="2601873734" sldId="257"/>
            <ac:spMk id="79" creationId="{E6CE0FCC-E6D2-4AD6-823A-299F5FD725F5}"/>
          </ac:spMkLst>
        </pc:spChg>
        <pc:spChg chg="add mod">
          <ac:chgData name="力　浩明" userId="7be840dd-b4c6-40bb-9d25-e45e2a2b70c1" providerId="ADAL" clId="{B5C61B8A-14E5-459F-81EC-C8E8E3BC86D1}" dt="2025-07-31T08:00:24.785" v="296" actId="13926"/>
          <ac:spMkLst>
            <pc:docMk/>
            <pc:sldMk cId="2601873734" sldId="257"/>
            <ac:spMk id="82" creationId="{E06A7C63-6A3B-4CB4-8339-8FC479D7776B}"/>
          </ac:spMkLst>
        </pc:spChg>
      </pc:sldChg>
    </pc:docChg>
  </pc:docChgLst>
  <pc:docChgLst>
    <pc:chgData name="力　浩明" userId="7be840dd-b4c6-40bb-9d25-e45e2a2b70c1" providerId="ADAL" clId="{8CC5473C-B6BC-41DC-8AEA-5DCC5197398B}"/>
    <pc:docChg chg="undo custSel addSld modSld sldOrd">
      <pc:chgData name="力　浩明" userId="7be840dd-b4c6-40bb-9d25-e45e2a2b70c1" providerId="ADAL" clId="{8CC5473C-B6BC-41DC-8AEA-5DCC5197398B}" dt="2025-06-05T23:21:04.337" v="3897" actId="729"/>
      <pc:docMkLst>
        <pc:docMk/>
      </pc:docMkLst>
      <pc:sldChg chg="addSp delSp modSp mod ord modShow">
        <pc:chgData name="力　浩明" userId="7be840dd-b4c6-40bb-9d25-e45e2a2b70c1" providerId="ADAL" clId="{8CC5473C-B6BC-41DC-8AEA-5DCC5197398B}" dt="2025-06-05T23:21:04.337" v="3897" actId="729"/>
        <pc:sldMkLst>
          <pc:docMk/>
          <pc:sldMk cId="3851460448" sldId="256"/>
        </pc:sldMkLst>
        <pc:spChg chg="mod">
          <ac:chgData name="力　浩明" userId="7be840dd-b4c6-40bb-9d25-e45e2a2b70c1" providerId="ADAL" clId="{8CC5473C-B6BC-41DC-8AEA-5DCC5197398B}" dt="2025-06-05T08:00:05.285" v="2743" actId="14100"/>
          <ac:spMkLst>
            <pc:docMk/>
            <pc:sldMk cId="3851460448" sldId="256"/>
            <ac:spMk id="4" creationId="{7F591EA8-9800-4C79-A30E-AD34E97FC349}"/>
          </ac:spMkLst>
        </pc:spChg>
        <pc:spChg chg="mod">
          <ac:chgData name="力　浩明" userId="7be840dd-b4c6-40bb-9d25-e45e2a2b70c1" providerId="ADAL" clId="{8CC5473C-B6BC-41DC-8AEA-5DCC5197398B}" dt="2025-06-05T23:02:53.829" v="2773"/>
          <ac:spMkLst>
            <pc:docMk/>
            <pc:sldMk cId="3851460448" sldId="256"/>
            <ac:spMk id="6" creationId="{F7043A5D-1560-440C-A585-CEAD6DFD8173}"/>
          </ac:spMkLst>
        </pc:spChg>
        <pc:spChg chg="mod">
          <ac:chgData name="力　浩明" userId="7be840dd-b4c6-40bb-9d25-e45e2a2b70c1" providerId="ADAL" clId="{8CC5473C-B6BC-41DC-8AEA-5DCC5197398B}" dt="2025-06-05T07:05:28.067" v="459" actId="1076"/>
          <ac:spMkLst>
            <pc:docMk/>
            <pc:sldMk cId="3851460448" sldId="256"/>
            <ac:spMk id="10" creationId="{98EC333E-D338-44C3-AFE8-D9288156184C}"/>
          </ac:spMkLst>
        </pc:spChg>
        <pc:spChg chg="mod">
          <ac:chgData name="力　浩明" userId="7be840dd-b4c6-40bb-9d25-e45e2a2b70c1" providerId="ADAL" clId="{8CC5473C-B6BC-41DC-8AEA-5DCC5197398B}" dt="2025-06-05T07:31:04.095" v="1810" actId="1037"/>
          <ac:spMkLst>
            <pc:docMk/>
            <pc:sldMk cId="3851460448" sldId="256"/>
            <ac:spMk id="18" creationId="{CC9D5252-73B9-453F-8B44-43198B6A1D1C}"/>
          </ac:spMkLst>
        </pc:spChg>
        <pc:spChg chg="mod">
          <ac:chgData name="力　浩明" userId="7be840dd-b4c6-40bb-9d25-e45e2a2b70c1" providerId="ADAL" clId="{8CC5473C-B6BC-41DC-8AEA-5DCC5197398B}" dt="2025-06-05T07:55:13.086" v="2511" actId="20577"/>
          <ac:spMkLst>
            <pc:docMk/>
            <pc:sldMk cId="3851460448" sldId="256"/>
            <ac:spMk id="25" creationId="{58E47B61-C6AA-4C15-BF0A-CC408744D468}"/>
          </ac:spMkLst>
        </pc:spChg>
        <pc:spChg chg="mod">
          <ac:chgData name="力　浩明" userId="7be840dd-b4c6-40bb-9d25-e45e2a2b70c1" providerId="ADAL" clId="{8CC5473C-B6BC-41DC-8AEA-5DCC5197398B}" dt="2025-06-05T07:54:42.154" v="2505"/>
          <ac:spMkLst>
            <pc:docMk/>
            <pc:sldMk cId="3851460448" sldId="256"/>
            <ac:spMk id="26" creationId="{319E6580-CA89-4F77-899B-C3E5E622B600}"/>
          </ac:spMkLst>
        </pc:spChg>
        <pc:spChg chg="mod">
          <ac:chgData name="力　浩明" userId="7be840dd-b4c6-40bb-9d25-e45e2a2b70c1" providerId="ADAL" clId="{8CC5473C-B6BC-41DC-8AEA-5DCC5197398B}" dt="2025-06-05T07:31:50.490" v="1823" actId="1076"/>
          <ac:spMkLst>
            <pc:docMk/>
            <pc:sldMk cId="3851460448" sldId="256"/>
            <ac:spMk id="27" creationId="{AA0C3C56-D03B-4C0C-85EF-F0551353B916}"/>
          </ac:spMkLst>
        </pc:spChg>
        <pc:spChg chg="del mod topLvl">
          <ac:chgData name="力　浩明" userId="7be840dd-b4c6-40bb-9d25-e45e2a2b70c1" providerId="ADAL" clId="{8CC5473C-B6BC-41DC-8AEA-5DCC5197398B}" dt="2025-06-05T07:48:23.636" v="1986" actId="478"/>
          <ac:spMkLst>
            <pc:docMk/>
            <pc:sldMk cId="3851460448" sldId="256"/>
            <ac:spMk id="28" creationId="{08C5CB1E-1B01-43AB-8F05-84621B8547D5}"/>
          </ac:spMkLst>
        </pc:spChg>
        <pc:spChg chg="mod">
          <ac:chgData name="力　浩明" userId="7be840dd-b4c6-40bb-9d25-e45e2a2b70c1" providerId="ADAL" clId="{8CC5473C-B6BC-41DC-8AEA-5DCC5197398B}" dt="2025-06-05T07:23:57.279" v="1580" actId="20577"/>
          <ac:spMkLst>
            <pc:docMk/>
            <pc:sldMk cId="3851460448" sldId="256"/>
            <ac:spMk id="32" creationId="{7F9199C4-E679-4021-A35D-3B6F83054D9C}"/>
          </ac:spMkLst>
        </pc:spChg>
        <pc:spChg chg="mod">
          <ac:chgData name="力　浩明" userId="7be840dd-b4c6-40bb-9d25-e45e2a2b70c1" providerId="ADAL" clId="{8CC5473C-B6BC-41DC-8AEA-5DCC5197398B}" dt="2025-06-05T07:48:49.035" v="2036" actId="14100"/>
          <ac:spMkLst>
            <pc:docMk/>
            <pc:sldMk cId="3851460448" sldId="256"/>
            <ac:spMk id="33" creationId="{F2A010A3-D31F-499D-963E-BD6ECA5C12EF}"/>
          </ac:spMkLst>
        </pc:spChg>
        <pc:spChg chg="del mod topLvl">
          <ac:chgData name="力　浩明" userId="7be840dd-b4c6-40bb-9d25-e45e2a2b70c1" providerId="ADAL" clId="{8CC5473C-B6BC-41DC-8AEA-5DCC5197398B}" dt="2025-06-05T07:48:21.441" v="1985" actId="478"/>
          <ac:spMkLst>
            <pc:docMk/>
            <pc:sldMk cId="3851460448" sldId="256"/>
            <ac:spMk id="34" creationId="{E02DC2E0-D6C6-47F7-A19B-5CF6642C6B46}"/>
          </ac:spMkLst>
        </pc:spChg>
        <pc:spChg chg="mod">
          <ac:chgData name="力　浩明" userId="7be840dd-b4c6-40bb-9d25-e45e2a2b70c1" providerId="ADAL" clId="{8CC5473C-B6BC-41DC-8AEA-5DCC5197398B}" dt="2025-06-05T23:05:30.365" v="2954" actId="208"/>
          <ac:spMkLst>
            <pc:docMk/>
            <pc:sldMk cId="3851460448" sldId="256"/>
            <ac:spMk id="44" creationId="{F7174FED-C084-4B15-B09B-5E6A433FC532}"/>
          </ac:spMkLst>
        </pc:spChg>
        <pc:spChg chg="add mod">
          <ac:chgData name="力　浩明" userId="7be840dd-b4c6-40bb-9d25-e45e2a2b70c1" providerId="ADAL" clId="{8CC5473C-B6BC-41DC-8AEA-5DCC5197398B}" dt="2025-06-05T07:58:58.535" v="2732" actId="20577"/>
          <ac:spMkLst>
            <pc:docMk/>
            <pc:sldMk cId="3851460448" sldId="256"/>
            <ac:spMk id="45" creationId="{808C91E4-4AF2-446A-B6C2-68659DAAAE09}"/>
          </ac:spMkLst>
        </pc:spChg>
        <pc:spChg chg="add mod">
          <ac:chgData name="力　浩明" userId="7be840dd-b4c6-40bb-9d25-e45e2a2b70c1" providerId="ADAL" clId="{8CC5473C-B6BC-41DC-8AEA-5DCC5197398B}" dt="2025-06-05T07:57:59.071" v="2662" actId="20577"/>
          <ac:spMkLst>
            <pc:docMk/>
            <pc:sldMk cId="3851460448" sldId="256"/>
            <ac:spMk id="48" creationId="{40CFBE68-BA82-4D48-8B25-A0AAF20D9EBE}"/>
          </ac:spMkLst>
        </pc:spChg>
        <pc:spChg chg="mod">
          <ac:chgData name="力　浩明" userId="7be840dd-b4c6-40bb-9d25-e45e2a2b70c1" providerId="ADAL" clId="{8CC5473C-B6BC-41DC-8AEA-5DCC5197398B}" dt="2025-06-05T07:55:44.463" v="2562" actId="14100"/>
          <ac:spMkLst>
            <pc:docMk/>
            <pc:sldMk cId="3851460448" sldId="256"/>
            <ac:spMk id="50" creationId="{CE5CC995-F968-48CB-8A23-701BA23AECBC}"/>
          </ac:spMkLst>
        </pc:spChg>
        <pc:spChg chg="add mod">
          <ac:chgData name="力　浩明" userId="7be840dd-b4c6-40bb-9d25-e45e2a2b70c1" providerId="ADAL" clId="{8CC5473C-B6BC-41DC-8AEA-5DCC5197398B}" dt="2025-06-05T23:02:00.983" v="2751" actId="14100"/>
          <ac:spMkLst>
            <pc:docMk/>
            <pc:sldMk cId="3851460448" sldId="256"/>
            <ac:spMk id="51" creationId="{9A71EA4E-F49F-48CF-814C-EF27AE47DB6E}"/>
          </ac:spMkLst>
        </pc:spChg>
        <pc:spChg chg="add del mod">
          <ac:chgData name="力　浩明" userId="7be840dd-b4c6-40bb-9d25-e45e2a2b70c1" providerId="ADAL" clId="{8CC5473C-B6BC-41DC-8AEA-5DCC5197398B}" dt="2025-06-05T07:06:57.834" v="555" actId="478"/>
          <ac:spMkLst>
            <pc:docMk/>
            <pc:sldMk cId="3851460448" sldId="256"/>
            <ac:spMk id="52" creationId="{12D89B63-7D37-4996-A9CD-C25B2E442185}"/>
          </ac:spMkLst>
        </pc:spChg>
        <pc:spChg chg="add mod">
          <ac:chgData name="力　浩明" userId="7be840dd-b4c6-40bb-9d25-e45e2a2b70c1" providerId="ADAL" clId="{8CC5473C-B6BC-41DC-8AEA-5DCC5197398B}" dt="2025-06-05T23:05:43.139" v="2957" actId="208"/>
          <ac:spMkLst>
            <pc:docMk/>
            <pc:sldMk cId="3851460448" sldId="256"/>
            <ac:spMk id="52" creationId="{BD29CB06-6CDE-4167-A96E-8FE10BD8BD2A}"/>
          </ac:spMkLst>
        </pc:spChg>
        <pc:spChg chg="add mod">
          <ac:chgData name="力　浩明" userId="7be840dd-b4c6-40bb-9d25-e45e2a2b70c1" providerId="ADAL" clId="{8CC5473C-B6BC-41DC-8AEA-5DCC5197398B}" dt="2025-06-05T07:55:27.035" v="2550" actId="1037"/>
          <ac:spMkLst>
            <pc:docMk/>
            <pc:sldMk cId="3851460448" sldId="256"/>
            <ac:spMk id="53" creationId="{0531D932-81A9-4F0B-948B-D577797D1698}"/>
          </ac:spMkLst>
        </pc:spChg>
        <pc:spChg chg="add mod">
          <ac:chgData name="力　浩明" userId="7be840dd-b4c6-40bb-9d25-e45e2a2b70c1" providerId="ADAL" clId="{8CC5473C-B6BC-41DC-8AEA-5DCC5197398B}" dt="2025-06-05T23:05:14.842" v="2951" actId="207"/>
          <ac:spMkLst>
            <pc:docMk/>
            <pc:sldMk cId="3851460448" sldId="256"/>
            <ac:spMk id="54" creationId="{94AADFA5-AC88-498B-ABB8-C53A4120BBEC}"/>
          </ac:spMkLst>
        </pc:spChg>
        <pc:spChg chg="mod">
          <ac:chgData name="力　浩明" userId="7be840dd-b4c6-40bb-9d25-e45e2a2b70c1" providerId="ADAL" clId="{8CC5473C-B6BC-41DC-8AEA-5DCC5197398B}" dt="2025-06-05T07:57:39.344" v="2628" actId="20577"/>
          <ac:spMkLst>
            <pc:docMk/>
            <pc:sldMk cId="3851460448" sldId="256"/>
            <ac:spMk id="55" creationId="{436FCA64-2345-467C-A151-AD8AAE0ECD09}"/>
          </ac:spMkLst>
        </pc:spChg>
        <pc:spChg chg="mod">
          <ac:chgData name="力　浩明" userId="7be840dd-b4c6-40bb-9d25-e45e2a2b70c1" providerId="ADAL" clId="{8CC5473C-B6BC-41DC-8AEA-5DCC5197398B}" dt="2025-06-05T07:58:43.246" v="2717"/>
          <ac:spMkLst>
            <pc:docMk/>
            <pc:sldMk cId="3851460448" sldId="256"/>
            <ac:spMk id="56" creationId="{BA4EC657-D1F5-4877-AC9C-8C94A9DCFAF0}"/>
          </ac:spMkLst>
        </pc:spChg>
        <pc:spChg chg="add mod">
          <ac:chgData name="力　浩明" userId="7be840dd-b4c6-40bb-9d25-e45e2a2b70c1" providerId="ADAL" clId="{8CC5473C-B6BC-41DC-8AEA-5DCC5197398B}" dt="2025-06-05T07:59:01.092" v="2733" actId="20577"/>
          <ac:spMkLst>
            <pc:docMk/>
            <pc:sldMk cId="3851460448" sldId="256"/>
            <ac:spMk id="57" creationId="{EC427DD8-6DA3-4644-93A0-425BB4777855}"/>
          </ac:spMkLst>
        </pc:spChg>
        <pc:spChg chg="add mod">
          <ac:chgData name="力　浩明" userId="7be840dd-b4c6-40bb-9d25-e45e2a2b70c1" providerId="ADAL" clId="{8CC5473C-B6BC-41DC-8AEA-5DCC5197398B}" dt="2025-06-05T07:57:18.372" v="2624"/>
          <ac:spMkLst>
            <pc:docMk/>
            <pc:sldMk cId="3851460448" sldId="256"/>
            <ac:spMk id="58" creationId="{AD34698D-76F1-41AE-9506-FADF311A4B19}"/>
          </ac:spMkLst>
        </pc:spChg>
        <pc:spChg chg="add mod">
          <ac:chgData name="力　浩明" userId="7be840dd-b4c6-40bb-9d25-e45e2a2b70c1" providerId="ADAL" clId="{8CC5473C-B6BC-41DC-8AEA-5DCC5197398B}" dt="2025-06-05T07:56:46.064" v="2574" actId="1076"/>
          <ac:spMkLst>
            <pc:docMk/>
            <pc:sldMk cId="3851460448" sldId="256"/>
            <ac:spMk id="59" creationId="{06E50AE0-8B87-4B08-BF1D-7C7204DB4A31}"/>
          </ac:spMkLst>
        </pc:spChg>
        <pc:spChg chg="add mod">
          <ac:chgData name="力　浩明" userId="7be840dd-b4c6-40bb-9d25-e45e2a2b70c1" providerId="ADAL" clId="{8CC5473C-B6BC-41DC-8AEA-5DCC5197398B}" dt="2025-06-05T07:56:40.249" v="2573" actId="1076"/>
          <ac:spMkLst>
            <pc:docMk/>
            <pc:sldMk cId="3851460448" sldId="256"/>
            <ac:spMk id="60" creationId="{A66C8D11-1D02-49FF-A224-0CA13356A472}"/>
          </ac:spMkLst>
        </pc:spChg>
        <pc:spChg chg="add mod">
          <ac:chgData name="力　浩明" userId="7be840dd-b4c6-40bb-9d25-e45e2a2b70c1" providerId="ADAL" clId="{8CC5473C-B6BC-41DC-8AEA-5DCC5197398B}" dt="2025-06-05T07:56:27.895" v="2571" actId="1076"/>
          <ac:spMkLst>
            <pc:docMk/>
            <pc:sldMk cId="3851460448" sldId="256"/>
            <ac:spMk id="61" creationId="{C123BDFE-BE26-499B-9296-B68EF33BAA82}"/>
          </ac:spMkLst>
        </pc:spChg>
        <pc:spChg chg="add mod">
          <ac:chgData name="力　浩明" userId="7be840dd-b4c6-40bb-9d25-e45e2a2b70c1" providerId="ADAL" clId="{8CC5473C-B6BC-41DC-8AEA-5DCC5197398B}" dt="2025-06-05T23:07:17.030" v="3031" actId="20577"/>
          <ac:spMkLst>
            <pc:docMk/>
            <pc:sldMk cId="3851460448" sldId="256"/>
            <ac:spMk id="62" creationId="{3C9E579B-BD51-47F8-A04E-E14A72E4CD47}"/>
          </ac:spMkLst>
        </pc:spChg>
        <pc:spChg chg="add mod">
          <ac:chgData name="力　浩明" userId="7be840dd-b4c6-40bb-9d25-e45e2a2b70c1" providerId="ADAL" clId="{8CC5473C-B6BC-41DC-8AEA-5DCC5197398B}" dt="2025-06-05T08:00:02.628" v="2742" actId="14100"/>
          <ac:spMkLst>
            <pc:docMk/>
            <pc:sldMk cId="3851460448" sldId="256"/>
            <ac:spMk id="63" creationId="{A84AF323-12D4-4F0B-9ABE-8536C02C619D}"/>
          </ac:spMkLst>
        </pc:spChg>
        <pc:spChg chg="mod">
          <ac:chgData name="力　浩明" userId="7be840dd-b4c6-40bb-9d25-e45e2a2b70c1" providerId="ADAL" clId="{8CC5473C-B6BC-41DC-8AEA-5DCC5197398B}" dt="2025-06-05T23:02:16.605" v="2756"/>
          <ac:spMkLst>
            <pc:docMk/>
            <pc:sldMk cId="3851460448" sldId="256"/>
            <ac:spMk id="65" creationId="{25F486ED-1C9F-43FF-ACCD-33D7058E421C}"/>
          </ac:spMkLst>
        </pc:spChg>
        <pc:spChg chg="mod">
          <ac:chgData name="力　浩明" userId="7be840dd-b4c6-40bb-9d25-e45e2a2b70c1" providerId="ADAL" clId="{8CC5473C-B6BC-41DC-8AEA-5DCC5197398B}" dt="2025-06-05T23:03:16.879" v="2807" actId="1076"/>
          <ac:spMkLst>
            <pc:docMk/>
            <pc:sldMk cId="3851460448" sldId="256"/>
            <ac:spMk id="66" creationId="{FD028B86-33FD-4A2E-B7D9-2CA6DBBC5821}"/>
          </ac:spMkLst>
        </pc:spChg>
        <pc:spChg chg="add mod">
          <ac:chgData name="力　浩明" userId="7be840dd-b4c6-40bb-9d25-e45e2a2b70c1" providerId="ADAL" clId="{8CC5473C-B6BC-41DC-8AEA-5DCC5197398B}" dt="2025-06-05T23:03:25.837" v="2809" actId="1076"/>
          <ac:spMkLst>
            <pc:docMk/>
            <pc:sldMk cId="3851460448" sldId="256"/>
            <ac:spMk id="67" creationId="{A488C962-47A1-4FA1-A4B9-D2AF6BBD8B72}"/>
          </ac:spMkLst>
        </pc:spChg>
        <pc:spChg chg="add mod">
          <ac:chgData name="力　浩明" userId="7be840dd-b4c6-40bb-9d25-e45e2a2b70c1" providerId="ADAL" clId="{8CC5473C-B6BC-41DC-8AEA-5DCC5197398B}" dt="2025-06-05T23:04:53.195" v="2949" actId="6549"/>
          <ac:spMkLst>
            <pc:docMk/>
            <pc:sldMk cId="3851460448" sldId="256"/>
            <ac:spMk id="68" creationId="{62B22562-256E-44B3-A8D1-D95ED93566CB}"/>
          </ac:spMkLst>
        </pc:spChg>
        <pc:spChg chg="add mod">
          <ac:chgData name="力　浩明" userId="7be840dd-b4c6-40bb-9d25-e45e2a2b70c1" providerId="ADAL" clId="{8CC5473C-B6BC-41DC-8AEA-5DCC5197398B}" dt="2025-06-05T23:06:19.455" v="2999" actId="20577"/>
          <ac:spMkLst>
            <pc:docMk/>
            <pc:sldMk cId="3851460448" sldId="256"/>
            <ac:spMk id="69" creationId="{D995E614-6CD9-431C-B180-A2753CF99A4B}"/>
          </ac:spMkLst>
        </pc:spChg>
        <pc:spChg chg="add mod">
          <ac:chgData name="力　浩明" userId="7be840dd-b4c6-40bb-9d25-e45e2a2b70c1" providerId="ADAL" clId="{8CC5473C-B6BC-41DC-8AEA-5DCC5197398B}" dt="2025-06-05T23:07:04.296" v="3028" actId="948"/>
          <ac:spMkLst>
            <pc:docMk/>
            <pc:sldMk cId="3851460448" sldId="256"/>
            <ac:spMk id="70" creationId="{B404741D-E28E-4EED-8C0D-9E17F53758F3}"/>
          </ac:spMkLst>
        </pc:spChg>
        <pc:grpChg chg="mod">
          <ac:chgData name="力　浩明" userId="7be840dd-b4c6-40bb-9d25-e45e2a2b70c1" providerId="ADAL" clId="{8CC5473C-B6BC-41DC-8AEA-5DCC5197398B}" dt="2025-06-05T07:55:05.100" v="2509" actId="14100"/>
          <ac:grpSpMkLst>
            <pc:docMk/>
            <pc:sldMk cId="3851460448" sldId="256"/>
            <ac:grpSpMk id="9" creationId="{2093F353-F4BC-439E-A0FC-0503C76B3CEF}"/>
          </ac:grpSpMkLst>
        </pc:grpChg>
        <pc:grpChg chg="mod">
          <ac:chgData name="力　浩明" userId="7be840dd-b4c6-40bb-9d25-e45e2a2b70c1" providerId="ADAL" clId="{8CC5473C-B6BC-41DC-8AEA-5DCC5197398B}" dt="2025-06-05T07:55:01.693" v="2508" actId="14100"/>
          <ac:grpSpMkLst>
            <pc:docMk/>
            <pc:sldMk cId="3851460448" sldId="256"/>
            <ac:grpSpMk id="22" creationId="{B23DEF04-A731-414B-BD8E-52B5E6E69A37}"/>
          </ac:grpSpMkLst>
        </pc:grpChg>
        <pc:grpChg chg="mod">
          <ac:chgData name="力　浩明" userId="7be840dd-b4c6-40bb-9d25-e45e2a2b70c1" providerId="ADAL" clId="{8CC5473C-B6BC-41DC-8AEA-5DCC5197398B}" dt="2025-06-05T07:30:52.042" v="1773" actId="14100"/>
          <ac:grpSpMkLst>
            <pc:docMk/>
            <pc:sldMk cId="3851460448" sldId="256"/>
            <ac:grpSpMk id="23" creationId="{8D58FB7A-DE1C-4EA4-88EC-41C6244FA653}"/>
          </ac:grpSpMkLst>
        </pc:grpChg>
        <pc:grpChg chg="add del mod">
          <ac:chgData name="力　浩明" userId="7be840dd-b4c6-40bb-9d25-e45e2a2b70c1" providerId="ADAL" clId="{8CC5473C-B6BC-41DC-8AEA-5DCC5197398B}" dt="2025-06-05T23:02:14.349" v="2755" actId="21"/>
          <ac:grpSpMkLst>
            <pc:docMk/>
            <pc:sldMk cId="3851460448" sldId="256"/>
            <ac:grpSpMk id="37" creationId="{D67D28D6-9A60-4327-9E73-7EBA1760A522}"/>
          </ac:grpSpMkLst>
        </pc:grpChg>
        <pc:grpChg chg="mod">
          <ac:chgData name="力　浩明" userId="7be840dd-b4c6-40bb-9d25-e45e2a2b70c1" providerId="ADAL" clId="{8CC5473C-B6BC-41DC-8AEA-5DCC5197398B}" dt="2025-06-05T23:02:07.153" v="2753" actId="14100"/>
          <ac:grpSpMkLst>
            <pc:docMk/>
            <pc:sldMk cId="3851460448" sldId="256"/>
            <ac:grpSpMk id="38" creationId="{97BBE3AA-2F2A-4AE6-A901-624622BB7903}"/>
          </ac:grpSpMkLst>
        </pc:grpChg>
        <pc:grpChg chg="del">
          <ac:chgData name="力　浩明" userId="7be840dd-b4c6-40bb-9d25-e45e2a2b70c1" providerId="ADAL" clId="{8CC5473C-B6BC-41DC-8AEA-5DCC5197398B}" dt="2025-06-05T07:54:35.729" v="2492" actId="478"/>
          <ac:grpSpMkLst>
            <pc:docMk/>
            <pc:sldMk cId="3851460448" sldId="256"/>
            <ac:grpSpMk id="41" creationId="{34908E2E-D599-4418-A088-CA59F9F56C27}"/>
          </ac:grpSpMkLst>
        </pc:grpChg>
        <pc:grpChg chg="mod">
          <ac:chgData name="力　浩明" userId="7be840dd-b4c6-40bb-9d25-e45e2a2b70c1" providerId="ADAL" clId="{8CC5473C-B6BC-41DC-8AEA-5DCC5197398B}" dt="2025-06-05T07:48:57.235" v="2038" actId="14100"/>
          <ac:grpSpMkLst>
            <pc:docMk/>
            <pc:sldMk cId="3851460448" sldId="256"/>
            <ac:grpSpMk id="42" creationId="{2A97927D-99DA-4119-BA2E-511DC22EF3B1}"/>
          </ac:grpSpMkLst>
        </pc:grpChg>
        <pc:grpChg chg="del mod">
          <ac:chgData name="力　浩明" userId="7be840dd-b4c6-40bb-9d25-e45e2a2b70c1" providerId="ADAL" clId="{8CC5473C-B6BC-41DC-8AEA-5DCC5197398B}" dt="2025-06-05T07:48:21.441" v="1985" actId="478"/>
          <ac:grpSpMkLst>
            <pc:docMk/>
            <pc:sldMk cId="3851460448" sldId="256"/>
            <ac:grpSpMk id="43" creationId="{C0AC3355-35F8-435B-B9F0-DDC4FB8F1C51}"/>
          </ac:grpSpMkLst>
        </pc:grpChg>
        <pc:grpChg chg="add mod">
          <ac:chgData name="力　浩明" userId="7be840dd-b4c6-40bb-9d25-e45e2a2b70c1" providerId="ADAL" clId="{8CC5473C-B6BC-41DC-8AEA-5DCC5197398B}" dt="2025-06-05T23:02:22.157" v="2757" actId="1076"/>
          <ac:grpSpMkLst>
            <pc:docMk/>
            <pc:sldMk cId="3851460448" sldId="256"/>
            <ac:grpSpMk id="64" creationId="{A2ADD4B0-3E53-4063-B75C-B96B32179F4A}"/>
          </ac:grpSpMkLst>
        </pc:grpChg>
      </pc:sldChg>
      <pc:sldChg chg="modSp add mod">
        <pc:chgData name="力　浩明" userId="7be840dd-b4c6-40bb-9d25-e45e2a2b70c1" providerId="ADAL" clId="{8CC5473C-B6BC-41DC-8AEA-5DCC5197398B}" dt="2025-06-05T23:20:30.832" v="3894" actId="20577"/>
        <pc:sldMkLst>
          <pc:docMk/>
          <pc:sldMk cId="2601873734" sldId="257"/>
        </pc:sldMkLst>
        <pc:spChg chg="mod">
          <ac:chgData name="力　浩明" userId="7be840dd-b4c6-40bb-9d25-e45e2a2b70c1" providerId="ADAL" clId="{8CC5473C-B6BC-41DC-8AEA-5DCC5197398B}" dt="2025-06-05T23:11:22.674" v="3166" actId="14100"/>
          <ac:spMkLst>
            <pc:docMk/>
            <pc:sldMk cId="2601873734" sldId="257"/>
            <ac:spMk id="4" creationId="{7F591EA8-9800-4C79-A30E-AD34E97FC349}"/>
          </ac:spMkLst>
        </pc:spChg>
        <pc:spChg chg="mod">
          <ac:chgData name="力　浩明" userId="7be840dd-b4c6-40bb-9d25-e45e2a2b70c1" providerId="ADAL" clId="{8CC5473C-B6BC-41DC-8AEA-5DCC5197398B}" dt="2025-06-05T23:09:05.925" v="3099" actId="1038"/>
          <ac:spMkLst>
            <pc:docMk/>
            <pc:sldMk cId="2601873734" sldId="257"/>
            <ac:spMk id="44" creationId="{F7174FED-C084-4B15-B09B-5E6A433FC532}"/>
          </ac:spMkLst>
        </pc:spChg>
        <pc:spChg chg="mod">
          <ac:chgData name="力　浩明" userId="7be840dd-b4c6-40bb-9d25-e45e2a2b70c1" providerId="ADAL" clId="{8CC5473C-B6BC-41DC-8AEA-5DCC5197398B}" dt="2025-06-05T23:12:24.870" v="3227" actId="20577"/>
          <ac:spMkLst>
            <pc:docMk/>
            <pc:sldMk cId="2601873734" sldId="257"/>
            <ac:spMk id="45" creationId="{808C91E4-4AF2-446A-B6C2-68659DAAAE09}"/>
          </ac:spMkLst>
        </pc:spChg>
        <pc:spChg chg="mod">
          <ac:chgData name="力　浩明" userId="7be840dd-b4c6-40bb-9d25-e45e2a2b70c1" providerId="ADAL" clId="{8CC5473C-B6BC-41DC-8AEA-5DCC5197398B}" dt="2025-06-05T23:08:53.005" v="3080" actId="14100"/>
          <ac:spMkLst>
            <pc:docMk/>
            <pc:sldMk cId="2601873734" sldId="257"/>
            <ac:spMk id="47" creationId="{F5DC3BC5-3E64-4ECF-943F-E47F81CEE893}"/>
          </ac:spMkLst>
        </pc:spChg>
        <pc:spChg chg="mod">
          <ac:chgData name="力　浩明" userId="7be840dd-b4c6-40bb-9d25-e45e2a2b70c1" providerId="ADAL" clId="{8CC5473C-B6BC-41DC-8AEA-5DCC5197398B}" dt="2025-06-05T23:11:03.959" v="3164" actId="14100"/>
          <ac:spMkLst>
            <pc:docMk/>
            <pc:sldMk cId="2601873734" sldId="257"/>
            <ac:spMk id="48" creationId="{40CFBE68-BA82-4D48-8B25-A0AAF20D9EBE}"/>
          </ac:spMkLst>
        </pc:spChg>
        <pc:spChg chg="mod">
          <ac:chgData name="力　浩明" userId="7be840dd-b4c6-40bb-9d25-e45e2a2b70c1" providerId="ADAL" clId="{8CC5473C-B6BC-41DC-8AEA-5DCC5197398B}" dt="2025-06-05T23:11:43.321" v="3167" actId="20577"/>
          <ac:spMkLst>
            <pc:docMk/>
            <pc:sldMk cId="2601873734" sldId="257"/>
            <ac:spMk id="49" creationId="{806FBCB3-A211-4E38-9F56-7BC9ABD1EFDC}"/>
          </ac:spMkLst>
        </pc:spChg>
        <pc:spChg chg="mod">
          <ac:chgData name="力　浩明" userId="7be840dd-b4c6-40bb-9d25-e45e2a2b70c1" providerId="ADAL" clId="{8CC5473C-B6BC-41DC-8AEA-5DCC5197398B}" dt="2025-06-05T23:15:59.439" v="3331" actId="20577"/>
          <ac:spMkLst>
            <pc:docMk/>
            <pc:sldMk cId="2601873734" sldId="257"/>
            <ac:spMk id="50" creationId="{CE5CC995-F968-48CB-8A23-701BA23AECBC}"/>
          </ac:spMkLst>
        </pc:spChg>
        <pc:spChg chg="mod">
          <ac:chgData name="力　浩明" userId="7be840dd-b4c6-40bb-9d25-e45e2a2b70c1" providerId="ADAL" clId="{8CC5473C-B6BC-41DC-8AEA-5DCC5197398B}" dt="2025-06-05T23:18:03.084" v="3541"/>
          <ac:spMkLst>
            <pc:docMk/>
            <pc:sldMk cId="2601873734" sldId="257"/>
            <ac:spMk id="51" creationId="{9A71EA4E-F49F-48CF-814C-EF27AE47DB6E}"/>
          </ac:spMkLst>
        </pc:spChg>
        <pc:spChg chg="mod">
          <ac:chgData name="力　浩明" userId="7be840dd-b4c6-40bb-9d25-e45e2a2b70c1" providerId="ADAL" clId="{8CC5473C-B6BC-41DC-8AEA-5DCC5197398B}" dt="2025-06-05T23:10:59.595" v="3162" actId="14100"/>
          <ac:spMkLst>
            <pc:docMk/>
            <pc:sldMk cId="2601873734" sldId="257"/>
            <ac:spMk id="55" creationId="{436FCA64-2345-467C-A151-AD8AAE0ECD09}"/>
          </ac:spMkLst>
        </pc:spChg>
        <pc:spChg chg="mod">
          <ac:chgData name="力　浩明" userId="7be840dd-b4c6-40bb-9d25-e45e2a2b70c1" providerId="ADAL" clId="{8CC5473C-B6BC-41DC-8AEA-5DCC5197398B}" dt="2025-06-05T23:12:22.050" v="3225" actId="20577"/>
          <ac:spMkLst>
            <pc:docMk/>
            <pc:sldMk cId="2601873734" sldId="257"/>
            <ac:spMk id="57" creationId="{EC427DD8-6DA3-4644-93A0-425BB4777855}"/>
          </ac:spMkLst>
        </pc:spChg>
        <pc:spChg chg="mod">
          <ac:chgData name="力　浩明" userId="7be840dd-b4c6-40bb-9d25-e45e2a2b70c1" providerId="ADAL" clId="{8CC5473C-B6BC-41DC-8AEA-5DCC5197398B}" dt="2025-06-05T23:20:30.832" v="3894" actId="20577"/>
          <ac:spMkLst>
            <pc:docMk/>
            <pc:sldMk cId="2601873734" sldId="257"/>
            <ac:spMk id="63" creationId="{A84AF323-12D4-4F0B-9ABE-8536C02C619D}"/>
          </ac:spMkLst>
        </pc:spChg>
        <pc:spChg chg="mod">
          <ac:chgData name="力　浩明" userId="7be840dd-b4c6-40bb-9d25-e45e2a2b70c1" providerId="ADAL" clId="{8CC5473C-B6BC-41DC-8AEA-5DCC5197398B}" dt="2025-06-05T23:19:22.484" v="3781"/>
          <ac:spMkLst>
            <pc:docMk/>
            <pc:sldMk cId="2601873734" sldId="257"/>
            <ac:spMk id="67" creationId="{A488C962-47A1-4FA1-A4B9-D2AF6BBD8B72}"/>
          </ac:spMkLst>
        </pc:spChg>
        <pc:spChg chg="mod">
          <ac:chgData name="力　浩明" userId="7be840dd-b4c6-40bb-9d25-e45e2a2b70c1" providerId="ADAL" clId="{8CC5473C-B6BC-41DC-8AEA-5DCC5197398B}" dt="2025-06-05T23:17:36.139" v="3524" actId="1076"/>
          <ac:spMkLst>
            <pc:docMk/>
            <pc:sldMk cId="2601873734" sldId="257"/>
            <ac:spMk id="68" creationId="{62B22562-256E-44B3-A8D1-D95ED93566CB}"/>
          </ac:spMkLst>
        </pc:spChg>
        <pc:spChg chg="mod">
          <ac:chgData name="力　浩明" userId="7be840dd-b4c6-40bb-9d25-e45e2a2b70c1" providerId="ADAL" clId="{8CC5473C-B6BC-41DC-8AEA-5DCC5197398B}" dt="2025-06-05T23:17:31.153" v="3523" actId="1076"/>
          <ac:spMkLst>
            <pc:docMk/>
            <pc:sldMk cId="2601873734" sldId="257"/>
            <ac:spMk id="69" creationId="{D995E614-6CD9-431C-B180-A2753CF99A4B}"/>
          </ac:spMkLst>
        </pc:spChg>
        <pc:spChg chg="mod">
          <ac:chgData name="力　浩明" userId="7be840dd-b4c6-40bb-9d25-e45e2a2b70c1" providerId="ADAL" clId="{8CC5473C-B6BC-41DC-8AEA-5DCC5197398B}" dt="2025-06-05T23:17:48.171" v="3525" actId="1076"/>
          <ac:spMkLst>
            <pc:docMk/>
            <pc:sldMk cId="2601873734" sldId="257"/>
            <ac:spMk id="70" creationId="{B404741D-E28E-4EED-8C0D-9E17F53758F3}"/>
          </ac:spMkLst>
        </pc:spChg>
        <pc:grpChg chg="mod">
          <ac:chgData name="力　浩明" userId="7be840dd-b4c6-40bb-9d25-e45e2a2b70c1" providerId="ADAL" clId="{8CC5473C-B6BC-41DC-8AEA-5DCC5197398B}" dt="2025-06-05T23:15:03.598" v="3322" actId="14100"/>
          <ac:grpSpMkLst>
            <pc:docMk/>
            <pc:sldMk cId="2601873734" sldId="257"/>
            <ac:grpSpMk id="9" creationId="{2093F353-F4BC-439E-A0FC-0503C76B3CEF}"/>
          </ac:grpSpMkLst>
        </pc:grpChg>
        <pc:grpChg chg="mod">
          <ac:chgData name="力　浩明" userId="7be840dd-b4c6-40bb-9d25-e45e2a2b70c1" providerId="ADAL" clId="{8CC5473C-B6BC-41DC-8AEA-5DCC5197398B}" dt="2025-06-05T23:15:11.174" v="3323" actId="14100"/>
          <ac:grpSpMkLst>
            <pc:docMk/>
            <pc:sldMk cId="2601873734" sldId="257"/>
            <ac:grpSpMk id="22" creationId="{B23DEF04-A731-414B-BD8E-52B5E6E69A37}"/>
          </ac:grpSpMkLst>
        </pc:grpChg>
        <pc:grpChg chg="mod">
          <ac:chgData name="力　浩明" userId="7be840dd-b4c6-40bb-9d25-e45e2a2b70c1" providerId="ADAL" clId="{8CC5473C-B6BC-41DC-8AEA-5DCC5197398B}" dt="2025-06-05T23:14:57.224" v="3321" actId="14100"/>
          <ac:grpSpMkLst>
            <pc:docMk/>
            <pc:sldMk cId="2601873734" sldId="257"/>
            <ac:grpSpMk id="37" creationId="{D67D28D6-9A60-4327-9E73-7EBA1760A522}"/>
          </ac:grpSpMkLst>
        </pc:grpChg>
      </pc:sldChg>
    </pc:docChg>
  </pc:docChgLst>
  <pc:docChgLst>
    <pc:chgData name="力　浩明" userId="7be840dd-b4c6-40bb-9d25-e45e2a2b70c1" providerId="ADAL" clId="{97022856-5814-44C2-8D00-8FFAA1D88621}"/>
    <pc:docChg chg="undo redo custSel delSld modSld">
      <pc:chgData name="力　浩明" userId="7be840dd-b4c6-40bb-9d25-e45e2a2b70c1" providerId="ADAL" clId="{97022856-5814-44C2-8D00-8FFAA1D88621}" dt="2025-07-11T01:15:43.917" v="2915" actId="1037"/>
      <pc:docMkLst>
        <pc:docMk/>
      </pc:docMkLst>
      <pc:sldChg chg="del">
        <pc:chgData name="力　浩明" userId="7be840dd-b4c6-40bb-9d25-e45e2a2b70c1" providerId="ADAL" clId="{97022856-5814-44C2-8D00-8FFAA1D88621}" dt="2025-07-08T05:04:38.180" v="5" actId="47"/>
        <pc:sldMkLst>
          <pc:docMk/>
          <pc:sldMk cId="3851460448" sldId="256"/>
        </pc:sldMkLst>
      </pc:sldChg>
      <pc:sldChg chg="addSp delSp modSp mod">
        <pc:chgData name="力　浩明" userId="7be840dd-b4c6-40bb-9d25-e45e2a2b70c1" providerId="ADAL" clId="{97022856-5814-44C2-8D00-8FFAA1D88621}" dt="2025-07-11T01:15:43.917" v="2915" actId="1037"/>
        <pc:sldMkLst>
          <pc:docMk/>
          <pc:sldMk cId="2601873734" sldId="257"/>
        </pc:sldMkLst>
        <pc:spChg chg="mod">
          <ac:chgData name="力　浩明" userId="7be840dd-b4c6-40bb-9d25-e45e2a2b70c1" providerId="ADAL" clId="{97022856-5814-44C2-8D00-8FFAA1D88621}" dt="2025-07-11T01:10:07.012" v="2805" actId="1076"/>
          <ac:spMkLst>
            <pc:docMk/>
            <pc:sldMk cId="2601873734" sldId="257"/>
            <ac:spMk id="2" creationId="{1A02F8F0-02A7-4105-AEFC-ACB943895833}"/>
          </ac:spMkLst>
        </pc:spChg>
        <pc:spChg chg="mod">
          <ac:chgData name="力　浩明" userId="7be840dd-b4c6-40bb-9d25-e45e2a2b70c1" providerId="ADAL" clId="{97022856-5814-44C2-8D00-8FFAA1D88621}" dt="2025-07-11T01:12:17.472" v="2827" actId="6549"/>
          <ac:spMkLst>
            <pc:docMk/>
            <pc:sldMk cId="2601873734" sldId="257"/>
            <ac:spMk id="4" creationId="{7F591EA8-9800-4C79-A30E-AD34E97FC349}"/>
          </ac:spMkLst>
        </pc:spChg>
        <pc:spChg chg="mod">
          <ac:chgData name="力　浩明" userId="7be840dd-b4c6-40bb-9d25-e45e2a2b70c1" providerId="ADAL" clId="{97022856-5814-44C2-8D00-8FFAA1D88621}" dt="2025-07-10T19:37:07.216" v="2255" actId="20577"/>
          <ac:spMkLst>
            <pc:docMk/>
            <pc:sldMk cId="2601873734" sldId="257"/>
            <ac:spMk id="6" creationId="{F7043A5D-1560-440C-A585-CEAD6DFD8173}"/>
          </ac:spMkLst>
        </pc:spChg>
        <pc:spChg chg="add mod">
          <ac:chgData name="力　浩明" userId="7be840dd-b4c6-40bb-9d25-e45e2a2b70c1" providerId="ADAL" clId="{97022856-5814-44C2-8D00-8FFAA1D88621}" dt="2025-07-11T00:46:49.835" v="2755" actId="1036"/>
          <ac:spMkLst>
            <pc:docMk/>
            <pc:sldMk cId="2601873734" sldId="257"/>
            <ac:spMk id="11" creationId="{B45ACB16-A706-417C-AF74-29A431AF8A35}"/>
          </ac:spMkLst>
        </pc:spChg>
        <pc:spChg chg="del">
          <ac:chgData name="力　浩明" userId="7be840dd-b4c6-40bb-9d25-e45e2a2b70c1" providerId="ADAL" clId="{97022856-5814-44C2-8D00-8FFAA1D88621}" dt="2025-07-11T01:09:22.446" v="2800" actId="478"/>
          <ac:spMkLst>
            <pc:docMk/>
            <pc:sldMk cId="2601873734" sldId="257"/>
            <ac:spMk id="14" creationId="{31688F90-75B6-4D7A-B4F6-BE25CBEBE0B7}"/>
          </ac:spMkLst>
        </pc:spChg>
        <pc:spChg chg="mod">
          <ac:chgData name="力　浩明" userId="7be840dd-b4c6-40bb-9d25-e45e2a2b70c1" providerId="ADAL" clId="{97022856-5814-44C2-8D00-8FFAA1D88621}" dt="2025-07-10T18:26:46.697" v="6" actId="1076"/>
          <ac:spMkLst>
            <pc:docMk/>
            <pc:sldMk cId="2601873734" sldId="257"/>
            <ac:spMk id="44" creationId="{F7174FED-C084-4B15-B09B-5E6A433FC532}"/>
          </ac:spMkLst>
        </pc:spChg>
        <pc:spChg chg="del mod">
          <ac:chgData name="力　浩明" userId="7be840dd-b4c6-40bb-9d25-e45e2a2b70c1" providerId="ADAL" clId="{97022856-5814-44C2-8D00-8FFAA1D88621}" dt="2025-07-10T19:26:08.519" v="1995" actId="478"/>
          <ac:spMkLst>
            <pc:docMk/>
            <pc:sldMk cId="2601873734" sldId="257"/>
            <ac:spMk id="45" creationId="{808C91E4-4AF2-446A-B6C2-68659DAAAE09}"/>
          </ac:spMkLst>
        </pc:spChg>
        <pc:spChg chg="mod">
          <ac:chgData name="力　浩明" userId="7be840dd-b4c6-40bb-9d25-e45e2a2b70c1" providerId="ADAL" clId="{97022856-5814-44C2-8D00-8FFAA1D88621}" dt="2025-07-10T18:53:29.791" v="952" actId="948"/>
          <ac:spMkLst>
            <pc:docMk/>
            <pc:sldMk cId="2601873734" sldId="257"/>
            <ac:spMk id="48" creationId="{40CFBE68-BA82-4D48-8B25-A0AAF20D9EBE}"/>
          </ac:spMkLst>
        </pc:spChg>
        <pc:spChg chg="mod">
          <ac:chgData name="力　浩明" userId="7be840dd-b4c6-40bb-9d25-e45e2a2b70c1" providerId="ADAL" clId="{97022856-5814-44C2-8D00-8FFAA1D88621}" dt="2025-07-10T19:52:42.959" v="2615"/>
          <ac:spMkLst>
            <pc:docMk/>
            <pc:sldMk cId="2601873734" sldId="257"/>
            <ac:spMk id="49" creationId="{806FBCB3-A211-4E38-9F56-7BC9ABD1EFDC}"/>
          </ac:spMkLst>
        </pc:spChg>
        <pc:spChg chg="add del mod">
          <ac:chgData name="力　浩明" userId="7be840dd-b4c6-40bb-9d25-e45e2a2b70c1" providerId="ADAL" clId="{97022856-5814-44C2-8D00-8FFAA1D88621}" dt="2025-07-10T19:39:16.557" v="2303" actId="6549"/>
          <ac:spMkLst>
            <pc:docMk/>
            <pc:sldMk cId="2601873734" sldId="257"/>
            <ac:spMk id="50" creationId="{CE5CC995-F968-48CB-8A23-701BA23AECBC}"/>
          </ac:spMkLst>
        </pc:spChg>
        <pc:spChg chg="mod">
          <ac:chgData name="力　浩明" userId="7be840dd-b4c6-40bb-9d25-e45e2a2b70c1" providerId="ADAL" clId="{97022856-5814-44C2-8D00-8FFAA1D88621}" dt="2025-07-10T19:40:29.824" v="2311" actId="948"/>
          <ac:spMkLst>
            <pc:docMk/>
            <pc:sldMk cId="2601873734" sldId="257"/>
            <ac:spMk id="51" creationId="{9A71EA4E-F49F-48CF-814C-EF27AE47DB6E}"/>
          </ac:spMkLst>
        </pc:spChg>
        <pc:spChg chg="mod">
          <ac:chgData name="力　浩明" userId="7be840dd-b4c6-40bb-9d25-e45e2a2b70c1" providerId="ADAL" clId="{97022856-5814-44C2-8D00-8FFAA1D88621}" dt="2025-07-11T01:09:11.215" v="2798" actId="2085"/>
          <ac:spMkLst>
            <pc:docMk/>
            <pc:sldMk cId="2601873734" sldId="257"/>
            <ac:spMk id="52" creationId="{BD29CB06-6CDE-4167-A96E-8FE10BD8BD2A}"/>
          </ac:spMkLst>
        </pc:spChg>
        <pc:spChg chg="mod">
          <ac:chgData name="力　浩明" userId="7be840dd-b4c6-40bb-9d25-e45e2a2b70c1" providerId="ADAL" clId="{97022856-5814-44C2-8D00-8FFAA1D88621}" dt="2025-07-10T19:07:36.823" v="1405" actId="948"/>
          <ac:spMkLst>
            <pc:docMk/>
            <pc:sldMk cId="2601873734" sldId="257"/>
            <ac:spMk id="53" creationId="{0531D932-81A9-4F0B-948B-D577797D1698}"/>
          </ac:spMkLst>
        </pc:spChg>
        <pc:spChg chg="mod">
          <ac:chgData name="力　浩明" userId="7be840dd-b4c6-40bb-9d25-e45e2a2b70c1" providerId="ADAL" clId="{97022856-5814-44C2-8D00-8FFAA1D88621}" dt="2025-07-11T01:13:57.662" v="2867" actId="1036"/>
          <ac:spMkLst>
            <pc:docMk/>
            <pc:sldMk cId="2601873734" sldId="257"/>
            <ac:spMk id="54" creationId="{94AADFA5-AC88-498B-ABB8-C53A4120BBEC}"/>
          </ac:spMkLst>
        </pc:spChg>
        <pc:spChg chg="mod">
          <ac:chgData name="力　浩明" userId="7be840dd-b4c6-40bb-9d25-e45e2a2b70c1" providerId="ADAL" clId="{97022856-5814-44C2-8D00-8FFAA1D88621}" dt="2025-07-11T01:12:30.440" v="2851"/>
          <ac:spMkLst>
            <pc:docMk/>
            <pc:sldMk cId="2601873734" sldId="257"/>
            <ac:spMk id="55" creationId="{436FCA64-2345-467C-A151-AD8AAE0ECD09}"/>
          </ac:spMkLst>
        </pc:spChg>
        <pc:spChg chg="mod">
          <ac:chgData name="力　浩明" userId="7be840dd-b4c6-40bb-9d25-e45e2a2b70c1" providerId="ADAL" clId="{97022856-5814-44C2-8D00-8FFAA1D88621}" dt="2025-07-10T19:05:24.471" v="1312" actId="6549"/>
          <ac:spMkLst>
            <pc:docMk/>
            <pc:sldMk cId="2601873734" sldId="257"/>
            <ac:spMk id="56" creationId="{BA4EC657-D1F5-4877-AC9C-8C94A9DCFAF0}"/>
          </ac:spMkLst>
        </pc:spChg>
        <pc:spChg chg="mod">
          <ac:chgData name="力　浩明" userId="7be840dd-b4c6-40bb-9d25-e45e2a2b70c1" providerId="ADAL" clId="{97022856-5814-44C2-8D00-8FFAA1D88621}" dt="2025-07-10T19:06:09.435" v="1320" actId="1076"/>
          <ac:spMkLst>
            <pc:docMk/>
            <pc:sldMk cId="2601873734" sldId="257"/>
            <ac:spMk id="57" creationId="{EC427DD8-6DA3-4644-93A0-425BB4777855}"/>
          </ac:spMkLst>
        </pc:spChg>
        <pc:spChg chg="mod">
          <ac:chgData name="力　浩明" userId="7be840dd-b4c6-40bb-9d25-e45e2a2b70c1" providerId="ADAL" clId="{97022856-5814-44C2-8D00-8FFAA1D88621}" dt="2025-07-11T01:14:05.468" v="2868" actId="207"/>
          <ac:spMkLst>
            <pc:docMk/>
            <pc:sldMk cId="2601873734" sldId="257"/>
            <ac:spMk id="58" creationId="{AD34698D-76F1-41AE-9506-FADF311A4B19}"/>
          </ac:spMkLst>
        </pc:spChg>
        <pc:spChg chg="mod">
          <ac:chgData name="力　浩明" userId="7be840dd-b4c6-40bb-9d25-e45e2a2b70c1" providerId="ADAL" clId="{97022856-5814-44C2-8D00-8FFAA1D88621}" dt="2025-07-11T01:15:38.325" v="2912" actId="1076"/>
          <ac:spMkLst>
            <pc:docMk/>
            <pc:sldMk cId="2601873734" sldId="257"/>
            <ac:spMk id="59" creationId="{06E50AE0-8B87-4B08-BF1D-7C7204DB4A31}"/>
          </ac:spMkLst>
        </pc:spChg>
        <pc:spChg chg="mod">
          <ac:chgData name="力　浩明" userId="7be840dd-b4c6-40bb-9d25-e45e2a2b70c1" providerId="ADAL" clId="{97022856-5814-44C2-8D00-8FFAA1D88621}" dt="2025-07-11T01:15:35.358" v="2911" actId="1076"/>
          <ac:spMkLst>
            <pc:docMk/>
            <pc:sldMk cId="2601873734" sldId="257"/>
            <ac:spMk id="60" creationId="{A66C8D11-1D02-49FF-A224-0CA13356A472}"/>
          </ac:spMkLst>
        </pc:spChg>
        <pc:spChg chg="mod">
          <ac:chgData name="力　浩明" userId="7be840dd-b4c6-40bb-9d25-e45e2a2b70c1" providerId="ADAL" clId="{97022856-5814-44C2-8D00-8FFAA1D88621}" dt="2025-07-11T01:15:31.518" v="2910" actId="6549"/>
          <ac:spMkLst>
            <pc:docMk/>
            <pc:sldMk cId="2601873734" sldId="257"/>
            <ac:spMk id="61" creationId="{C123BDFE-BE26-499B-9296-B68EF33BAA82}"/>
          </ac:spMkLst>
        </pc:spChg>
        <pc:spChg chg="mod">
          <ac:chgData name="力　浩明" userId="7be840dd-b4c6-40bb-9d25-e45e2a2b70c1" providerId="ADAL" clId="{97022856-5814-44C2-8D00-8FFAA1D88621}" dt="2025-07-10T19:44:06.258" v="2351" actId="1036"/>
          <ac:spMkLst>
            <pc:docMk/>
            <pc:sldMk cId="2601873734" sldId="257"/>
            <ac:spMk id="62" creationId="{3C9E579B-BD51-47F8-A04E-E14A72E4CD47}"/>
          </ac:spMkLst>
        </pc:spChg>
        <pc:spChg chg="mod">
          <ac:chgData name="力　浩明" userId="7be840dd-b4c6-40bb-9d25-e45e2a2b70c1" providerId="ADAL" clId="{97022856-5814-44C2-8D00-8FFAA1D88621}" dt="2025-07-11T01:10:26.496" v="2807" actId="207"/>
          <ac:spMkLst>
            <pc:docMk/>
            <pc:sldMk cId="2601873734" sldId="257"/>
            <ac:spMk id="63" creationId="{A84AF323-12D4-4F0B-9ABE-8536C02C619D}"/>
          </ac:spMkLst>
        </pc:spChg>
        <pc:spChg chg="mod">
          <ac:chgData name="力　浩明" userId="7be840dd-b4c6-40bb-9d25-e45e2a2b70c1" providerId="ADAL" clId="{97022856-5814-44C2-8D00-8FFAA1D88621}" dt="2025-07-10T19:40:46.536" v="2313" actId="6549"/>
          <ac:spMkLst>
            <pc:docMk/>
            <pc:sldMk cId="2601873734" sldId="257"/>
            <ac:spMk id="67" creationId="{A488C962-47A1-4FA1-A4B9-D2AF6BBD8B72}"/>
          </ac:spMkLst>
        </pc:spChg>
        <pc:spChg chg="mod">
          <ac:chgData name="力　浩明" userId="7be840dd-b4c6-40bb-9d25-e45e2a2b70c1" providerId="ADAL" clId="{97022856-5814-44C2-8D00-8FFAA1D88621}" dt="2025-07-10T19:43:55.889" v="2347" actId="14100"/>
          <ac:spMkLst>
            <pc:docMk/>
            <pc:sldMk cId="2601873734" sldId="257"/>
            <ac:spMk id="68" creationId="{62B22562-256E-44B3-A8D1-D95ED93566CB}"/>
          </ac:spMkLst>
        </pc:spChg>
        <pc:spChg chg="mod">
          <ac:chgData name="力　浩明" userId="7be840dd-b4c6-40bb-9d25-e45e2a2b70c1" providerId="ADAL" clId="{97022856-5814-44C2-8D00-8FFAA1D88621}" dt="2025-07-10T19:35:02.494" v="2246" actId="20577"/>
          <ac:spMkLst>
            <pc:docMk/>
            <pc:sldMk cId="2601873734" sldId="257"/>
            <ac:spMk id="69" creationId="{D995E614-6CD9-431C-B180-A2753CF99A4B}"/>
          </ac:spMkLst>
        </pc:spChg>
        <pc:spChg chg="mod">
          <ac:chgData name="力　浩明" userId="7be840dd-b4c6-40bb-9d25-e45e2a2b70c1" providerId="ADAL" clId="{97022856-5814-44C2-8D00-8FFAA1D88621}" dt="2025-07-10T19:31:11.763" v="2148"/>
          <ac:spMkLst>
            <pc:docMk/>
            <pc:sldMk cId="2601873734" sldId="257"/>
            <ac:spMk id="70" creationId="{B404741D-E28E-4EED-8C0D-9E17F53758F3}"/>
          </ac:spMkLst>
        </pc:spChg>
        <pc:spChg chg="add mod">
          <ac:chgData name="力　浩明" userId="7be840dd-b4c6-40bb-9d25-e45e2a2b70c1" providerId="ADAL" clId="{97022856-5814-44C2-8D00-8FFAA1D88621}" dt="2025-07-10T18:53:57.422" v="956" actId="1076"/>
          <ac:spMkLst>
            <pc:docMk/>
            <pc:sldMk cId="2601873734" sldId="257"/>
            <ac:spMk id="71" creationId="{123F7909-9259-49F9-B371-C0DBB8458856}"/>
          </ac:spMkLst>
        </pc:spChg>
        <pc:spChg chg="add mod">
          <ac:chgData name="力　浩明" userId="7be840dd-b4c6-40bb-9d25-e45e2a2b70c1" providerId="ADAL" clId="{97022856-5814-44C2-8D00-8FFAA1D88621}" dt="2025-07-10T18:54:38.613" v="957" actId="207"/>
          <ac:spMkLst>
            <pc:docMk/>
            <pc:sldMk cId="2601873734" sldId="257"/>
            <ac:spMk id="72" creationId="{FBBED327-6C05-497E-8F9D-3C0DE55F5214}"/>
          </ac:spMkLst>
        </pc:spChg>
        <pc:spChg chg="add mod">
          <ac:chgData name="力　浩明" userId="7be840dd-b4c6-40bb-9d25-e45e2a2b70c1" providerId="ADAL" clId="{97022856-5814-44C2-8D00-8FFAA1D88621}" dt="2025-07-11T00:46:49.835" v="2755" actId="1036"/>
          <ac:spMkLst>
            <pc:docMk/>
            <pc:sldMk cId="2601873734" sldId="257"/>
            <ac:spMk id="73" creationId="{813F8CDD-565D-48B4-A1C0-F9A9A9A117AA}"/>
          </ac:spMkLst>
        </pc:spChg>
        <pc:spChg chg="add mod">
          <ac:chgData name="力　浩明" userId="7be840dd-b4c6-40bb-9d25-e45e2a2b70c1" providerId="ADAL" clId="{97022856-5814-44C2-8D00-8FFAA1D88621}" dt="2025-07-11T01:09:43.292" v="2802" actId="2085"/>
          <ac:spMkLst>
            <pc:docMk/>
            <pc:sldMk cId="2601873734" sldId="257"/>
            <ac:spMk id="74" creationId="{749DA167-FDE4-4A50-86EF-28AD0B972751}"/>
          </ac:spMkLst>
        </pc:spChg>
        <pc:spChg chg="add mod">
          <ac:chgData name="力　浩明" userId="7be840dd-b4c6-40bb-9d25-e45e2a2b70c1" providerId="ADAL" clId="{97022856-5814-44C2-8D00-8FFAA1D88621}" dt="2025-07-11T00:46:54.759" v="2761" actId="1035"/>
          <ac:spMkLst>
            <pc:docMk/>
            <pc:sldMk cId="2601873734" sldId="257"/>
            <ac:spMk id="75" creationId="{D1C9BC71-4FBE-4913-A146-7BD5A9301A20}"/>
          </ac:spMkLst>
        </pc:spChg>
        <pc:spChg chg="add mod">
          <ac:chgData name="力　浩明" userId="7be840dd-b4c6-40bb-9d25-e45e2a2b70c1" providerId="ADAL" clId="{97022856-5814-44C2-8D00-8FFAA1D88621}" dt="2025-07-10T19:07:45.708" v="1406" actId="207"/>
          <ac:spMkLst>
            <pc:docMk/>
            <pc:sldMk cId="2601873734" sldId="257"/>
            <ac:spMk id="76" creationId="{A208534A-B8E6-4DD2-B337-438DBAFCF599}"/>
          </ac:spMkLst>
        </pc:spChg>
        <pc:spChg chg="add mod">
          <ac:chgData name="力　浩明" userId="7be840dd-b4c6-40bb-9d25-e45e2a2b70c1" providerId="ADAL" clId="{97022856-5814-44C2-8D00-8FFAA1D88621}" dt="2025-07-10T19:07:53.420" v="1407" actId="207"/>
          <ac:spMkLst>
            <pc:docMk/>
            <pc:sldMk cId="2601873734" sldId="257"/>
            <ac:spMk id="77" creationId="{7F8EA65D-BC9E-479B-8B45-B49C940ADE8B}"/>
          </ac:spMkLst>
        </pc:spChg>
        <pc:spChg chg="add mod">
          <ac:chgData name="力　浩明" userId="7be840dd-b4c6-40bb-9d25-e45e2a2b70c1" providerId="ADAL" clId="{97022856-5814-44C2-8D00-8FFAA1D88621}" dt="2025-07-11T01:15:43.917" v="2915" actId="1037"/>
          <ac:spMkLst>
            <pc:docMk/>
            <pc:sldMk cId="2601873734" sldId="257"/>
            <ac:spMk id="78" creationId="{457FC5AE-A3F8-4FCF-AC7D-2E6EDBB9F6EC}"/>
          </ac:spMkLst>
        </pc:spChg>
        <pc:spChg chg="add mod">
          <ac:chgData name="力　浩明" userId="7be840dd-b4c6-40bb-9d25-e45e2a2b70c1" providerId="ADAL" clId="{97022856-5814-44C2-8D00-8FFAA1D88621}" dt="2025-07-11T01:10:46.711" v="2809" actId="207"/>
          <ac:spMkLst>
            <pc:docMk/>
            <pc:sldMk cId="2601873734" sldId="257"/>
            <ac:spMk id="79" creationId="{E6CE0FCC-E6D2-4AD6-823A-299F5FD725F5}"/>
          </ac:spMkLst>
        </pc:spChg>
        <pc:spChg chg="add mod">
          <ac:chgData name="力　浩明" userId="7be840dd-b4c6-40bb-9d25-e45e2a2b70c1" providerId="ADAL" clId="{97022856-5814-44C2-8D00-8FFAA1D88621}" dt="2025-07-10T19:34:47.736" v="2242" actId="20577"/>
          <ac:spMkLst>
            <pc:docMk/>
            <pc:sldMk cId="2601873734" sldId="257"/>
            <ac:spMk id="80" creationId="{A2E6F0B3-4BAC-4F4B-9F39-FB6AD75D80B0}"/>
          </ac:spMkLst>
        </pc:spChg>
        <pc:spChg chg="add mod">
          <ac:chgData name="力　浩明" userId="7be840dd-b4c6-40bb-9d25-e45e2a2b70c1" providerId="ADAL" clId="{97022856-5814-44C2-8D00-8FFAA1D88621}" dt="2025-07-10T19:47:43.207" v="2595" actId="207"/>
          <ac:spMkLst>
            <pc:docMk/>
            <pc:sldMk cId="2601873734" sldId="257"/>
            <ac:spMk id="81" creationId="{756F2E07-BE7C-4E93-AF56-3D1B572DA3AC}"/>
          </ac:spMkLst>
        </pc:spChg>
        <pc:spChg chg="add mod">
          <ac:chgData name="力　浩明" userId="7be840dd-b4c6-40bb-9d25-e45e2a2b70c1" providerId="ADAL" clId="{97022856-5814-44C2-8D00-8FFAA1D88621}" dt="2025-07-11T01:10:10.420" v="2806" actId="1076"/>
          <ac:spMkLst>
            <pc:docMk/>
            <pc:sldMk cId="2601873734" sldId="257"/>
            <ac:spMk id="82" creationId="{057665DF-06FA-4F85-AF7C-E2462B549A9E}"/>
          </ac:spMkLst>
        </pc:spChg>
        <pc:grpChg chg="mod">
          <ac:chgData name="力　浩明" userId="7be840dd-b4c6-40bb-9d25-e45e2a2b70c1" providerId="ADAL" clId="{97022856-5814-44C2-8D00-8FFAA1D88621}" dt="2025-07-10T18:27:08.154" v="8" actId="14100"/>
          <ac:grpSpMkLst>
            <pc:docMk/>
            <pc:sldMk cId="2601873734" sldId="257"/>
            <ac:grpSpMk id="9" creationId="{2093F353-F4BC-439E-A0FC-0503C76B3CEF}"/>
          </ac:grpSpMkLst>
        </pc:grpChg>
        <pc:grpChg chg="mod">
          <ac:chgData name="力　浩明" userId="7be840dd-b4c6-40bb-9d25-e45e2a2b70c1" providerId="ADAL" clId="{97022856-5814-44C2-8D00-8FFAA1D88621}" dt="2025-07-10T18:27:21.229" v="10" actId="14100"/>
          <ac:grpSpMkLst>
            <pc:docMk/>
            <pc:sldMk cId="2601873734" sldId="257"/>
            <ac:grpSpMk id="36" creationId="{37E5680C-9291-437A-9BDE-97CBCE57E2B7}"/>
          </ac:grpSpMkLst>
        </pc:grpChg>
        <pc:cxnChg chg="mod">
          <ac:chgData name="力　浩明" userId="7be840dd-b4c6-40bb-9d25-e45e2a2b70c1" providerId="ADAL" clId="{97022856-5814-44C2-8D00-8FFAA1D88621}" dt="2025-07-02T23:32:35.130" v="0" actId="1076"/>
          <ac:cxnSpMkLst>
            <pc:docMk/>
            <pc:sldMk cId="2601873734" sldId="257"/>
            <ac:cxnSpMk id="7" creationId="{6EBBE896-CD34-42C0-B1EC-E0AAA4BFED74}"/>
          </ac:cxnSpMkLst>
        </pc:cxnChg>
      </pc:sldChg>
    </pc:docChg>
  </pc:docChgLst>
  <pc:docChgLst>
    <pc:chgData name="力　浩明" userId="7be840dd-b4c6-40bb-9d25-e45e2a2b70c1" providerId="ADAL" clId="{C27FA59D-9269-495B-B60A-9D1B217719F2}"/>
    <pc:docChg chg="undo custSel modSld">
      <pc:chgData name="力　浩明" userId="7be840dd-b4c6-40bb-9d25-e45e2a2b70c1" providerId="ADAL" clId="{C27FA59D-9269-495B-B60A-9D1B217719F2}" dt="2025-07-15T08:11:59.001" v="388" actId="122"/>
      <pc:docMkLst>
        <pc:docMk/>
      </pc:docMkLst>
      <pc:sldChg chg="delSp modSp mod">
        <pc:chgData name="力　浩明" userId="7be840dd-b4c6-40bb-9d25-e45e2a2b70c1" providerId="ADAL" clId="{C27FA59D-9269-495B-B60A-9D1B217719F2}" dt="2025-07-15T08:11:59.001" v="388" actId="122"/>
        <pc:sldMkLst>
          <pc:docMk/>
          <pc:sldMk cId="2601873734" sldId="257"/>
        </pc:sldMkLst>
        <pc:spChg chg="mod">
          <ac:chgData name="力　浩明" userId="7be840dd-b4c6-40bb-9d25-e45e2a2b70c1" providerId="ADAL" clId="{C27FA59D-9269-495B-B60A-9D1B217719F2}" dt="2025-07-12T14:26:52.157" v="382" actId="1076"/>
          <ac:spMkLst>
            <pc:docMk/>
            <pc:sldMk cId="2601873734" sldId="257"/>
            <ac:spMk id="2" creationId="{1A02F8F0-02A7-4105-AEFC-ACB943895833}"/>
          </ac:spMkLst>
        </pc:spChg>
        <pc:spChg chg="mod">
          <ac:chgData name="力　浩明" userId="7be840dd-b4c6-40bb-9d25-e45e2a2b70c1" providerId="ADAL" clId="{C27FA59D-9269-495B-B60A-9D1B217719F2}" dt="2025-07-12T14:06:28.111" v="303"/>
          <ac:spMkLst>
            <pc:docMk/>
            <pc:sldMk cId="2601873734" sldId="257"/>
            <ac:spMk id="4" creationId="{7F591EA8-9800-4C79-A30E-AD34E97FC349}"/>
          </ac:spMkLst>
        </pc:spChg>
        <pc:spChg chg="mod">
          <ac:chgData name="力　浩明" userId="7be840dd-b4c6-40bb-9d25-e45e2a2b70c1" providerId="ADAL" clId="{C27FA59D-9269-495B-B60A-9D1B217719F2}" dt="2025-07-15T08:11:59.001" v="388" actId="122"/>
          <ac:spMkLst>
            <pc:docMk/>
            <pc:sldMk cId="2601873734" sldId="257"/>
            <ac:spMk id="46" creationId="{42F96ABB-9A7F-4DFB-B00A-86F6E41DEB32}"/>
          </ac:spMkLst>
        </pc:spChg>
        <pc:spChg chg="mod">
          <ac:chgData name="力　浩明" userId="7be840dd-b4c6-40bb-9d25-e45e2a2b70c1" providerId="ADAL" clId="{C27FA59D-9269-495B-B60A-9D1B217719F2}" dt="2025-07-12T13:55:50.167" v="142" actId="1036"/>
          <ac:spMkLst>
            <pc:docMk/>
            <pc:sldMk cId="2601873734" sldId="257"/>
            <ac:spMk id="48" creationId="{40CFBE68-BA82-4D48-8B25-A0AAF20D9EBE}"/>
          </ac:spMkLst>
        </pc:spChg>
        <pc:spChg chg="mod">
          <ac:chgData name="力　浩明" userId="7be840dd-b4c6-40bb-9d25-e45e2a2b70c1" providerId="ADAL" clId="{C27FA59D-9269-495B-B60A-9D1B217719F2}" dt="2025-07-12T13:52:39.651" v="82" actId="20577"/>
          <ac:spMkLst>
            <pc:docMk/>
            <pc:sldMk cId="2601873734" sldId="257"/>
            <ac:spMk id="53" creationId="{0531D932-81A9-4F0B-948B-D577797D1698}"/>
          </ac:spMkLst>
        </pc:spChg>
        <pc:spChg chg="mod">
          <ac:chgData name="力　浩明" userId="7be840dd-b4c6-40bb-9d25-e45e2a2b70c1" providerId="ADAL" clId="{C27FA59D-9269-495B-B60A-9D1B217719F2}" dt="2025-07-12T14:17:47.766" v="376" actId="20577"/>
          <ac:spMkLst>
            <pc:docMk/>
            <pc:sldMk cId="2601873734" sldId="257"/>
            <ac:spMk id="54" creationId="{94AADFA5-AC88-498B-ABB8-C53A4120BBEC}"/>
          </ac:spMkLst>
        </pc:spChg>
        <pc:spChg chg="mod">
          <ac:chgData name="力　浩明" userId="7be840dd-b4c6-40bb-9d25-e45e2a2b70c1" providerId="ADAL" clId="{C27FA59D-9269-495B-B60A-9D1B217719F2}" dt="2025-07-12T14:00:45.686" v="289" actId="115"/>
          <ac:spMkLst>
            <pc:docMk/>
            <pc:sldMk cId="2601873734" sldId="257"/>
            <ac:spMk id="55" creationId="{436FCA64-2345-467C-A151-AD8AAE0ECD09}"/>
          </ac:spMkLst>
        </pc:spChg>
        <pc:spChg chg="mod">
          <ac:chgData name="力　浩明" userId="7be840dd-b4c6-40bb-9d25-e45e2a2b70c1" providerId="ADAL" clId="{C27FA59D-9269-495B-B60A-9D1B217719F2}" dt="2025-07-12T13:52:15.685" v="79" actId="6549"/>
          <ac:spMkLst>
            <pc:docMk/>
            <pc:sldMk cId="2601873734" sldId="257"/>
            <ac:spMk id="57" creationId="{EC427DD8-6DA3-4644-93A0-425BB4777855}"/>
          </ac:spMkLst>
        </pc:spChg>
        <pc:spChg chg="mod">
          <ac:chgData name="力　浩明" userId="7be840dd-b4c6-40bb-9d25-e45e2a2b70c1" providerId="ADAL" clId="{C27FA59D-9269-495B-B60A-9D1B217719F2}" dt="2025-07-12T14:15:10.129" v="355" actId="20577"/>
          <ac:spMkLst>
            <pc:docMk/>
            <pc:sldMk cId="2601873734" sldId="257"/>
            <ac:spMk id="58" creationId="{AD34698D-76F1-41AE-9506-FADF311A4B19}"/>
          </ac:spMkLst>
        </pc:spChg>
        <pc:spChg chg="mod">
          <ac:chgData name="力　浩明" userId="7be840dd-b4c6-40bb-9d25-e45e2a2b70c1" providerId="ADAL" clId="{C27FA59D-9269-495B-B60A-9D1B217719F2}" dt="2025-07-12T14:18:39.162" v="377" actId="207"/>
          <ac:spMkLst>
            <pc:docMk/>
            <pc:sldMk cId="2601873734" sldId="257"/>
            <ac:spMk id="63" creationId="{A84AF323-12D4-4F0B-9ABE-8536C02C619D}"/>
          </ac:spMkLst>
        </pc:spChg>
        <pc:spChg chg="mod">
          <ac:chgData name="力　浩明" userId="7be840dd-b4c6-40bb-9d25-e45e2a2b70c1" providerId="ADAL" clId="{C27FA59D-9269-495B-B60A-9D1B217719F2}" dt="2025-07-12T14:10:03.507" v="331" actId="207"/>
          <ac:spMkLst>
            <pc:docMk/>
            <pc:sldMk cId="2601873734" sldId="257"/>
            <ac:spMk id="68" creationId="{62B22562-256E-44B3-A8D1-D95ED93566CB}"/>
          </ac:spMkLst>
        </pc:spChg>
        <pc:spChg chg="mod">
          <ac:chgData name="力　浩明" userId="7be840dd-b4c6-40bb-9d25-e45e2a2b70c1" providerId="ADAL" clId="{C27FA59D-9269-495B-B60A-9D1B217719F2}" dt="2025-07-12T14:25:09.308" v="379" actId="207"/>
          <ac:spMkLst>
            <pc:docMk/>
            <pc:sldMk cId="2601873734" sldId="257"/>
            <ac:spMk id="69" creationId="{D995E614-6CD9-431C-B180-A2753CF99A4B}"/>
          </ac:spMkLst>
        </pc:spChg>
        <pc:spChg chg="mod">
          <ac:chgData name="力　浩明" userId="7be840dd-b4c6-40bb-9d25-e45e2a2b70c1" providerId="ADAL" clId="{C27FA59D-9269-495B-B60A-9D1B217719F2}" dt="2025-07-12T14:09:55.931" v="329" actId="207"/>
          <ac:spMkLst>
            <pc:docMk/>
            <pc:sldMk cId="2601873734" sldId="257"/>
            <ac:spMk id="70" creationId="{B404741D-E28E-4EED-8C0D-9E17F53758F3}"/>
          </ac:spMkLst>
        </pc:spChg>
        <pc:spChg chg="mod">
          <ac:chgData name="力　浩明" userId="7be840dd-b4c6-40bb-9d25-e45e2a2b70c1" providerId="ADAL" clId="{C27FA59D-9269-495B-B60A-9D1B217719F2}" dt="2025-07-12T13:58:41.094" v="284" actId="1076"/>
          <ac:spMkLst>
            <pc:docMk/>
            <pc:sldMk cId="2601873734" sldId="257"/>
            <ac:spMk id="71" creationId="{123F7909-9259-49F9-B371-C0DBB8458856}"/>
          </ac:spMkLst>
        </pc:spChg>
        <pc:spChg chg="mod">
          <ac:chgData name="力　浩明" userId="7be840dd-b4c6-40bb-9d25-e45e2a2b70c1" providerId="ADAL" clId="{C27FA59D-9269-495B-B60A-9D1B217719F2}" dt="2025-07-12T13:58:36.463" v="283" actId="948"/>
          <ac:spMkLst>
            <pc:docMk/>
            <pc:sldMk cId="2601873734" sldId="257"/>
            <ac:spMk id="72" creationId="{FBBED327-6C05-497E-8F9D-3C0DE55F5214}"/>
          </ac:spMkLst>
        </pc:spChg>
        <pc:spChg chg="mod">
          <ac:chgData name="力　浩明" userId="7be840dd-b4c6-40bb-9d25-e45e2a2b70c1" providerId="ADAL" clId="{C27FA59D-9269-495B-B60A-9D1B217719F2}" dt="2025-07-12T14:09:18.266" v="304" actId="207"/>
          <ac:spMkLst>
            <pc:docMk/>
            <pc:sldMk cId="2601873734" sldId="257"/>
            <ac:spMk id="76" creationId="{A208534A-B8E6-4DD2-B337-438DBAFCF599}"/>
          </ac:spMkLst>
        </pc:spChg>
        <pc:spChg chg="mod">
          <ac:chgData name="力　浩明" userId="7be840dd-b4c6-40bb-9d25-e45e2a2b70c1" providerId="ADAL" clId="{C27FA59D-9269-495B-B60A-9D1B217719F2}" dt="2025-07-12T14:13:55.519" v="335"/>
          <ac:spMkLst>
            <pc:docMk/>
            <pc:sldMk cId="2601873734" sldId="257"/>
            <ac:spMk id="77" creationId="{7F8EA65D-BC9E-479B-8B45-B49C940ADE8B}"/>
          </ac:spMkLst>
        </pc:spChg>
        <pc:spChg chg="mod">
          <ac:chgData name="力　浩明" userId="7be840dd-b4c6-40bb-9d25-e45e2a2b70c1" providerId="ADAL" clId="{C27FA59D-9269-495B-B60A-9D1B217719F2}" dt="2025-07-12T14:21:11.552" v="378" actId="207"/>
          <ac:spMkLst>
            <pc:docMk/>
            <pc:sldMk cId="2601873734" sldId="257"/>
            <ac:spMk id="78" creationId="{457FC5AE-A3F8-4FCF-AC7D-2E6EDBB9F6EC}"/>
          </ac:spMkLst>
        </pc:spChg>
        <pc:spChg chg="mod">
          <ac:chgData name="力　浩明" userId="7be840dd-b4c6-40bb-9d25-e45e2a2b70c1" providerId="ADAL" clId="{C27FA59D-9269-495B-B60A-9D1B217719F2}" dt="2025-07-12T14:09:50.642" v="328"/>
          <ac:spMkLst>
            <pc:docMk/>
            <pc:sldMk cId="2601873734" sldId="257"/>
            <ac:spMk id="79" creationId="{E6CE0FCC-E6D2-4AD6-823A-299F5FD725F5}"/>
          </ac:spMkLst>
        </pc:spChg>
        <pc:spChg chg="mod">
          <ac:chgData name="力　浩明" userId="7be840dd-b4c6-40bb-9d25-e45e2a2b70c1" providerId="ADAL" clId="{C27FA59D-9269-495B-B60A-9D1B217719F2}" dt="2025-07-12T14:09:59.812" v="330" actId="207"/>
          <ac:spMkLst>
            <pc:docMk/>
            <pc:sldMk cId="2601873734" sldId="257"/>
            <ac:spMk id="80" creationId="{A2E6F0B3-4BAC-4F4B-9F39-FB6AD75D80B0}"/>
          </ac:spMkLst>
        </pc:spChg>
        <pc:spChg chg="mod">
          <ac:chgData name="力　浩明" userId="7be840dd-b4c6-40bb-9d25-e45e2a2b70c1" providerId="ADAL" clId="{C27FA59D-9269-495B-B60A-9D1B217719F2}" dt="2025-07-12T14:10:12.470" v="333" actId="207"/>
          <ac:spMkLst>
            <pc:docMk/>
            <pc:sldMk cId="2601873734" sldId="257"/>
            <ac:spMk id="81" creationId="{756F2E07-BE7C-4E93-AF56-3D1B572DA3AC}"/>
          </ac:spMkLst>
        </pc:spChg>
        <pc:spChg chg="del">
          <ac:chgData name="力　浩明" userId="7be840dd-b4c6-40bb-9d25-e45e2a2b70c1" providerId="ADAL" clId="{C27FA59D-9269-495B-B60A-9D1B217719F2}" dt="2025-07-12T14:26:37.526" v="380" actId="478"/>
          <ac:spMkLst>
            <pc:docMk/>
            <pc:sldMk cId="2601873734" sldId="257"/>
            <ac:spMk id="82" creationId="{057665DF-06FA-4F85-AF7C-E2462B549A9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15BFC5-07A5-472E-A10F-A8248FCD8D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B02A173-0729-4EAC-8231-8B88B3682A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A60ABF-5D70-4ACD-99D4-478E6298C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44EE-0AAB-4154-B9D4-3148011D7DC5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3B74DD-A622-4DC1-9FF7-FE40AD4B4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E6BB93-D4B7-4F0D-89BA-3B9D500A2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DD2B-63DB-4A94-AE87-55A3439E8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240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1252CF-12A9-4F93-913C-4B18C794F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4D5ED8A-BE2F-40CE-9174-AE4450EAF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C7E416-D73E-428C-8D2D-7E1E42015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44EE-0AAB-4154-B9D4-3148011D7DC5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18F662-B9A7-44EB-BBD7-120D45942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98963C-0AB5-4F00-8F10-784E2841F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DD2B-63DB-4A94-AE87-55A3439E8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26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6AB9118-3A56-4D10-84F4-912A778832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1DD657-4799-4975-BBF5-10DEC8626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22E0AA-05EB-4BAC-81D8-51E10A117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44EE-0AAB-4154-B9D4-3148011D7DC5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3F6F78-DF71-4BC6-8778-EF6E92444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E9D309-B10B-4AEB-B00D-76A853089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DD2B-63DB-4A94-AE87-55A3439E8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953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F5AE24-5966-4CEF-BB02-E65A6A86B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81EC34-8D36-432F-9AC7-B0B6DA6D7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5D4D5A-BEA4-4D9F-A3D0-120D1786A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44EE-0AAB-4154-B9D4-3148011D7DC5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7E9280-4CA7-4264-AA50-F7C70125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5C6448-116C-4C00-8D46-58E7791B7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DD2B-63DB-4A94-AE87-55A3439E8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542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A7E635-851E-497E-89A3-8781BB0E1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1060A7A-70E6-4153-8BCB-98754C9B2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8F847E-9EED-4AD7-9EA2-79CEED24F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44EE-0AAB-4154-B9D4-3148011D7DC5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0CD7E1-CE0B-4BD4-8994-1F752EC46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1A5C76-97DA-420B-A0A7-EBBDA3717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DD2B-63DB-4A94-AE87-55A3439E8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741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545854-56B8-431D-8E88-6314BD0CD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0008D2-F0B9-44EF-B44B-85606F0F83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4291F9D-0BDD-4D9F-9911-91615358AF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530A91A-EAE1-4198-9CCD-35164F665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44EE-0AAB-4154-B9D4-3148011D7DC5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8B2E65-CD2D-4F8E-8230-8744EBA59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069AEB-810D-4300-AE19-2D0A95F05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DD2B-63DB-4A94-AE87-55A3439E8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703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C91CBE-0C7D-44A9-8417-90DA5EACC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F513C31-E905-4DA0-8A6B-16B0313F3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8DC959-DD9D-4876-9452-E1627EE19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72257D1-9DC4-4E90-ABE7-EDCE8FB76C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FAD2FC3-A594-460D-9578-26C8E6413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F2AB32D-9678-4532-8CF2-CFC96AF27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44EE-0AAB-4154-B9D4-3148011D7DC5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30D1593-CFC2-45D5-B76A-D8A68BA28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4C16FC5-8D00-454B-B573-AAACF1885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DD2B-63DB-4A94-AE87-55A3439E8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80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BCA0DB-A5D0-4039-BD75-AE70D3CE0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5949CEC-5061-40AD-98AD-72A9A2DDC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44EE-0AAB-4154-B9D4-3148011D7DC5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38A862D-F9F1-4A05-98BE-51BFDDCCC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4693B60-D071-4D54-AE3D-21B9AD107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DD2B-63DB-4A94-AE87-55A3439E8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109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2194415-EC9C-4015-9F4D-1030BD9A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44EE-0AAB-4154-B9D4-3148011D7DC5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5DA2367-9E71-428D-8B48-E6CE2CEC7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1592D71-0DCB-41D6-9C3B-48F6A109D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DD2B-63DB-4A94-AE87-55A3439E8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42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65AB7F-BB44-4BBA-A9CE-82DDF5B61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93DFAC-E709-4E46-ACA2-CD75BB4F4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B406522-06CC-4B57-BAF6-3B38EE7F39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25AE06-C3D5-4306-9E20-2D88968C5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44EE-0AAB-4154-B9D4-3148011D7DC5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AC13B7B-E5FD-4B1E-BF36-C485E0DBC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ACF81E4-2F61-47EE-9876-B063287A1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DD2B-63DB-4A94-AE87-55A3439E8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095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23DB12-6611-4BD0-A27E-2F59BEBE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43F7471-3372-4AEE-B050-1497765F05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83D7A43-FF92-4140-B52D-A8D385EC7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8683B1-D416-4914-A1FD-78CBEC291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44EE-0AAB-4154-B9D4-3148011D7DC5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7150F5C-9EEC-4C35-A0C4-511C0CE4A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4790C6-A8C5-4EA4-9605-2A6DF8C5E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DD2B-63DB-4A94-AE87-55A3439E8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50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EE58CA1-0581-4F27-A146-4BDDF8D2F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764A38-1F0B-49AB-AAF1-17C8A1D5C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E3C004-40D9-4F7E-AF6D-6515C50BFE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244EE-0AAB-4154-B9D4-3148011D7DC5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759B7D-8AB0-4195-B4BE-BBE3D96FC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01C13F-4115-47A1-989B-E1A0366AF4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EDD2B-63DB-4A94-AE87-55A3439E8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043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hyperlink" Target="https://www.jetro.go.jp/services/jpfoodglobal_gateway/" TargetMode="External"/><Relationship Id="rId18" Type="http://schemas.openxmlformats.org/officeDocument/2006/relationships/hyperlink" Target="https://www.jfc.go.jp/n/finance/search/kaigaitenkai.html" TargetMode="External"/><Relationship Id="rId26" Type="http://schemas.openxmlformats.org/officeDocument/2006/relationships/hyperlink" Target="https://www.jfc.go.jp/n/finance/search/standbycredit.html" TargetMode="External"/><Relationship Id="rId39" Type="http://schemas.openxmlformats.org/officeDocument/2006/relationships/hyperlink" Target="https://www.jetro.go.jp/services/fdi_guide/" TargetMode="External"/><Relationship Id="rId21" Type="http://schemas.openxmlformats.org/officeDocument/2006/relationships/hyperlink" Target="https://www.jetro.go.jp/services/amazon_japan_store.html" TargetMode="External"/><Relationship Id="rId34" Type="http://schemas.openxmlformats.org/officeDocument/2006/relationships/hyperlink" Target="https://www.jetro.go.jp/hrportal/" TargetMode="External"/><Relationship Id="rId7" Type="http://schemas.openxmlformats.org/officeDocument/2006/relationships/hyperlink" Target="https://www.jetro.go.jp/world/" TargetMode="External"/><Relationship Id="rId2" Type="http://schemas.openxmlformats.org/officeDocument/2006/relationships/hyperlink" Target="https://www.jetro.go.jp/ichiman-export.html" TargetMode="External"/><Relationship Id="rId16" Type="http://schemas.openxmlformats.org/officeDocument/2006/relationships/hyperlink" Target="https://www.smrj.go.jp/sme/overseas/ceo/" TargetMode="External"/><Relationship Id="rId20" Type="http://schemas.openxmlformats.org/officeDocument/2006/relationships/hyperlink" Target="https://www.jetro.go.jp/services/japan_mall/" TargetMode="External"/><Relationship Id="rId29" Type="http://schemas.openxmlformats.org/officeDocument/2006/relationships/hyperlink" Target="https://chizai-portal.inpit.go.jp/madoguchi/nagano/" TargetMode="External"/><Relationship Id="rId41" Type="http://schemas.openxmlformats.org/officeDocument/2006/relationships/hyperlink" Target="https://www.jetro.go.jp/services/export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jetro.go.jp/elearning/" TargetMode="External"/><Relationship Id="rId11" Type="http://schemas.openxmlformats.org/officeDocument/2006/relationships/hyperlink" Target="https://www.jetro.go.jp/services/quick_info/" TargetMode="External"/><Relationship Id="rId24" Type="http://schemas.openxmlformats.org/officeDocument/2006/relationships/hyperlink" Target="https://www.jfc.go.jp/n/finance/search/nourin_shokuhinyushutsu.html" TargetMode="External"/><Relationship Id="rId32" Type="http://schemas.openxmlformats.org/officeDocument/2006/relationships/hyperlink" Target="https://www.jetro.go.jp/agriportal/" TargetMode="External"/><Relationship Id="rId37" Type="http://schemas.openxmlformats.org/officeDocument/2006/relationships/hyperlink" Target="https://nagano-shodan.com/top" TargetMode="External"/><Relationship Id="rId40" Type="http://schemas.openxmlformats.org/officeDocument/2006/relationships/hyperlink" Target="https://www.jetro.go.jp/services/platform/" TargetMode="External"/><Relationship Id="rId5" Type="http://schemas.openxmlformats.org/officeDocument/2006/relationships/hyperlink" Target="https://biznavi.smrj.go.jp/" TargetMode="External"/><Relationship Id="rId15" Type="http://schemas.openxmlformats.org/officeDocument/2006/relationships/hyperlink" Target="https://www.jetro.go.jp/events.html" TargetMode="External"/><Relationship Id="rId23" Type="http://schemas.openxmlformats.org/officeDocument/2006/relationships/hyperlink" Target="https://t-reach.nice-o.or.jp/" TargetMode="External"/><Relationship Id="rId28" Type="http://schemas.openxmlformats.org/officeDocument/2006/relationships/hyperlink" Target="https://www.nice-o.or.jp/support/support-2985/" TargetMode="External"/><Relationship Id="rId36" Type="http://schemas.openxmlformats.org/officeDocument/2006/relationships/hyperlink" Target="https://www.pref.nagano.lg.jp/keieishien/sangyo/shokogyo/kinyu/chusyo-yushi/ichiran/shinjigyo.html" TargetMode="External"/><Relationship Id="rId10" Type="http://schemas.openxmlformats.org/officeDocument/2006/relationships/hyperlink" Target="https://www.jetro.go.jp/jetro/japan/nagano/advice.html" TargetMode="External"/><Relationship Id="rId19" Type="http://schemas.openxmlformats.org/officeDocument/2006/relationships/hyperlink" Target="https://www.jetro.go.jp/services/japan_street/" TargetMode="External"/><Relationship Id="rId31" Type="http://schemas.openxmlformats.org/officeDocument/2006/relationships/hyperlink" Target="https://www.jetro.go.jp/services/coordinator/" TargetMode="External"/><Relationship Id="rId4" Type="http://schemas.openxmlformats.org/officeDocument/2006/relationships/hyperlink" Target="https://www.pref.nagano.lg.jp/sansei/kaigaitenkai.html" TargetMode="External"/><Relationship Id="rId9" Type="http://schemas.openxmlformats.org/officeDocument/2006/relationships/hyperlink" Target="https://www.nice-o.or.jp/support/support-52365/" TargetMode="External"/><Relationship Id="rId14" Type="http://schemas.openxmlformats.org/officeDocument/2006/relationships/hyperlink" Target="https://www.jetro.go.jp/consortium/" TargetMode="External"/><Relationship Id="rId22" Type="http://schemas.openxmlformats.org/officeDocument/2006/relationships/hyperlink" Target="https://www.smrj.go.jp/sme/overseas/jgoodtech/index.html" TargetMode="External"/><Relationship Id="rId27" Type="http://schemas.openxmlformats.org/officeDocument/2006/relationships/hyperlink" Target="https://www.jetro.go.jp/theme/export/tariff/" TargetMode="External"/><Relationship Id="rId30" Type="http://schemas.openxmlformats.org/officeDocument/2006/relationships/hyperlink" Target="https://www.jetro.go.jp/theme/export/basic/trading/procedure.html" TargetMode="External"/><Relationship Id="rId35" Type="http://schemas.openxmlformats.org/officeDocument/2006/relationships/hyperlink" Target="https://www.jetro.go.jp/services/briefing/" TargetMode="External"/><Relationship Id="rId8" Type="http://schemas.openxmlformats.org/officeDocument/2006/relationships/hyperlink" Target="https://www.jetro.go.jp/jetro/japan/nagano/mail.html" TargetMode="External"/><Relationship Id="rId3" Type="http://schemas.openxmlformats.org/officeDocument/2006/relationships/hyperlink" Target="https://www.smrj.go.jp/sme/overseas/consulting/advice/index.html" TargetMode="External"/><Relationship Id="rId12" Type="http://schemas.openxmlformats.org/officeDocument/2006/relationships/hyperlink" Target="https://www.jetro.go.jp/services/tradefair/list.html" TargetMode="External"/><Relationship Id="rId17" Type="http://schemas.openxmlformats.org/officeDocument/2006/relationships/hyperlink" Target="https://www.nice-o.or.jp/support/support-52307/" TargetMode="External"/><Relationship Id="rId25" Type="http://schemas.openxmlformats.org/officeDocument/2006/relationships/hyperlink" Target="https://www.jfc.go.jp/n/finance/search/cross-border_t.html" TargetMode="External"/><Relationship Id="rId33" Type="http://schemas.openxmlformats.org/officeDocument/2006/relationships/hyperlink" Target="https://www.jetro.go.jp/services/ikusei/ikuseijuku/" TargetMode="External"/><Relationship Id="rId38" Type="http://schemas.openxmlformats.org/officeDocument/2006/relationships/hyperlink" Target="https://www.jetro.go.jp/ext_images/world/security_trade_control/pdf/guide/202401_v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7">
            <a:extLst>
              <a:ext uri="{FF2B5EF4-FFF2-40B4-BE49-F238E27FC236}">
                <a16:creationId xmlns:a16="http://schemas.microsoft.com/office/drawing/2014/main" id="{F7043A5D-1560-440C-A585-CEAD6DFD8173}"/>
              </a:ext>
            </a:extLst>
          </p:cNvPr>
          <p:cNvSpPr txBox="1"/>
          <p:nvPr/>
        </p:nvSpPr>
        <p:spPr>
          <a:xfrm>
            <a:off x="-1" y="0"/>
            <a:ext cx="12192001" cy="507629"/>
          </a:xfrm>
          <a:prstGeom prst="rect">
            <a:avLst/>
          </a:prstGeom>
          <a:ln>
            <a:noFill/>
          </a:ln>
        </p:spPr>
        <p:txBody>
          <a:bodyPr wrap="square" lIns="76002" tIns="38000" rIns="76002" bIns="38000" rtlCol="0" anchor="t" anchorCtr="0">
            <a:spAutoFit/>
          </a:bodyPr>
          <a:lstStyle/>
          <a:p>
            <a:pPr algn="ctr"/>
            <a:r>
              <a:rPr lang="ja-JP" altLang="en-US" sz="2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海外展開に係る支援施策</a:t>
            </a:r>
            <a:endParaRPr lang="en-US" altLang="ja-JP" sz="28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6EBBE896-CD34-42C0-B1EC-E0AAA4BFED74}"/>
              </a:ext>
            </a:extLst>
          </p:cNvPr>
          <p:cNvCxnSpPr>
            <a:cxnSpLocks/>
          </p:cNvCxnSpPr>
          <p:nvPr/>
        </p:nvCxnSpPr>
        <p:spPr>
          <a:xfrm>
            <a:off x="-1" y="507629"/>
            <a:ext cx="12192000" cy="0"/>
          </a:xfrm>
          <a:prstGeom prst="line">
            <a:avLst/>
          </a:prstGeom>
          <a:ln w="85725" cmpd="thickThin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2093F353-F4BC-439E-A0FC-0503C76B3CEF}"/>
              </a:ext>
            </a:extLst>
          </p:cNvPr>
          <p:cNvGrpSpPr/>
          <p:nvPr/>
        </p:nvGrpSpPr>
        <p:grpSpPr>
          <a:xfrm>
            <a:off x="461818" y="577642"/>
            <a:ext cx="3784554" cy="356970"/>
            <a:chOff x="66407" y="641184"/>
            <a:chExt cx="4145997" cy="333781"/>
          </a:xfrm>
        </p:grpSpPr>
        <p:sp>
          <p:nvSpPr>
            <p:cNvPr id="8" name="矢印: 五方向 7">
              <a:extLst>
                <a:ext uri="{FF2B5EF4-FFF2-40B4-BE49-F238E27FC236}">
                  <a16:creationId xmlns:a16="http://schemas.microsoft.com/office/drawing/2014/main" id="{2CB607C0-E384-4E7C-8C41-D079ACCD7A1E}"/>
                </a:ext>
              </a:extLst>
            </p:cNvPr>
            <p:cNvSpPr/>
            <p:nvPr/>
          </p:nvSpPr>
          <p:spPr>
            <a:xfrm>
              <a:off x="66407" y="641184"/>
              <a:ext cx="4145997" cy="333781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63E2167A-2729-4C7C-BD7C-40792A426B2E}"/>
                </a:ext>
              </a:extLst>
            </p:cNvPr>
            <p:cNvSpPr/>
            <p:nvPr/>
          </p:nvSpPr>
          <p:spPr>
            <a:xfrm>
              <a:off x="1127896" y="732148"/>
              <a:ext cx="2030121" cy="19922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600" b="1" dirty="0">
                  <a:solidFill>
                    <a:schemeClr val="bg1"/>
                  </a:solidFill>
                  <a:latin typeface="+mn-ea"/>
                </a:rPr>
                <a:t>検討ステージ</a:t>
              </a:r>
              <a:endParaRPr kumimoji="1" lang="ja-JP" altLang="en-US" sz="1600" b="1" dirty="0">
                <a:solidFill>
                  <a:schemeClr val="bg1"/>
                </a:solidFill>
                <a:latin typeface="+mn-ea"/>
              </a:endParaRPr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B23DEF04-A731-414B-BD8E-52B5E6E69A37}"/>
              </a:ext>
            </a:extLst>
          </p:cNvPr>
          <p:cNvGrpSpPr/>
          <p:nvPr/>
        </p:nvGrpSpPr>
        <p:grpSpPr>
          <a:xfrm>
            <a:off x="4239864" y="584445"/>
            <a:ext cx="5342499" cy="326978"/>
            <a:chOff x="4146429" y="638831"/>
            <a:chExt cx="4551456" cy="340720"/>
          </a:xfrm>
        </p:grpSpPr>
        <p:sp>
          <p:nvSpPr>
            <p:cNvPr id="15" name="矢印: 山形 14">
              <a:extLst>
                <a:ext uri="{FF2B5EF4-FFF2-40B4-BE49-F238E27FC236}">
                  <a16:creationId xmlns:a16="http://schemas.microsoft.com/office/drawing/2014/main" id="{BF619F2C-6D40-476F-AE6F-F9AEC21FD3C6}"/>
                </a:ext>
              </a:extLst>
            </p:cNvPr>
            <p:cNvSpPr/>
            <p:nvPr/>
          </p:nvSpPr>
          <p:spPr>
            <a:xfrm>
              <a:off x="4146429" y="638831"/>
              <a:ext cx="4551456" cy="340720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四角形: 角を丸くする 17">
              <a:extLst>
                <a:ext uri="{FF2B5EF4-FFF2-40B4-BE49-F238E27FC236}">
                  <a16:creationId xmlns:a16="http://schemas.microsoft.com/office/drawing/2014/main" id="{CC9D5252-73B9-453F-8B44-43198B6A1D1C}"/>
                </a:ext>
              </a:extLst>
            </p:cNvPr>
            <p:cNvSpPr/>
            <p:nvPr/>
          </p:nvSpPr>
          <p:spPr>
            <a:xfrm>
              <a:off x="6041077" y="699885"/>
              <a:ext cx="2122751" cy="22699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600" b="1" dirty="0">
                  <a:solidFill>
                    <a:schemeClr val="bg1"/>
                  </a:solidFill>
                  <a:latin typeface="+mn-ea"/>
                </a:rPr>
                <a:t>挑戦ステージ</a:t>
              </a:r>
              <a:endParaRPr kumimoji="1" lang="ja-JP" altLang="en-US" sz="1600" b="1" dirty="0">
                <a:solidFill>
                  <a:schemeClr val="bg1"/>
                </a:solidFill>
                <a:latin typeface="+mn-ea"/>
              </a:endParaRPr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8D58FB7A-DE1C-4EA4-88EC-41C6244FA653}"/>
              </a:ext>
            </a:extLst>
          </p:cNvPr>
          <p:cNvGrpSpPr/>
          <p:nvPr/>
        </p:nvGrpSpPr>
        <p:grpSpPr>
          <a:xfrm>
            <a:off x="9582364" y="585719"/>
            <a:ext cx="2579609" cy="318768"/>
            <a:chOff x="8619109" y="638987"/>
            <a:chExt cx="3542864" cy="355434"/>
          </a:xfrm>
        </p:grpSpPr>
        <p:sp>
          <p:nvSpPr>
            <p:cNvPr id="16" name="矢印: 山形 15">
              <a:extLst>
                <a:ext uri="{FF2B5EF4-FFF2-40B4-BE49-F238E27FC236}">
                  <a16:creationId xmlns:a16="http://schemas.microsoft.com/office/drawing/2014/main" id="{FBAB164E-B6AB-4F02-A492-48813AFA67E1}"/>
                </a:ext>
              </a:extLst>
            </p:cNvPr>
            <p:cNvSpPr/>
            <p:nvPr/>
          </p:nvSpPr>
          <p:spPr>
            <a:xfrm>
              <a:off x="8619109" y="638987"/>
              <a:ext cx="3542864" cy="355434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四角形: 角を丸くする 19">
              <a:extLst>
                <a:ext uri="{FF2B5EF4-FFF2-40B4-BE49-F238E27FC236}">
                  <a16:creationId xmlns:a16="http://schemas.microsoft.com/office/drawing/2014/main" id="{2A26CC70-C118-4CF0-A455-10E345A1D02A}"/>
                </a:ext>
              </a:extLst>
            </p:cNvPr>
            <p:cNvSpPr/>
            <p:nvPr/>
          </p:nvSpPr>
          <p:spPr>
            <a:xfrm>
              <a:off x="9527927" y="701025"/>
              <a:ext cx="2288394" cy="26104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600" b="1" dirty="0">
                  <a:solidFill>
                    <a:schemeClr val="bg1"/>
                  </a:solidFill>
                  <a:latin typeface="+mn-ea"/>
                </a:rPr>
                <a:t>推進ステージ</a:t>
              </a:r>
              <a:endParaRPr kumimoji="1" lang="ja-JP" altLang="en-US" sz="1600" b="1" dirty="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591EA8-9800-4C79-A30E-AD34E97FC349}"/>
              </a:ext>
            </a:extLst>
          </p:cNvPr>
          <p:cNvSpPr txBox="1"/>
          <p:nvPr/>
        </p:nvSpPr>
        <p:spPr>
          <a:xfrm>
            <a:off x="466311" y="2580391"/>
            <a:ext cx="11613903" cy="2616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初期相談</a:t>
            </a:r>
            <a:r>
              <a:rPr kumimoji="1" lang="en-US" altLang="ja-JP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2"/>
              </a:rPr>
              <a:t>・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2"/>
              </a:rPr>
              <a:t>新規輸出１万者支援プログラム（ジェトロ）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3"/>
              </a:rPr>
              <a:t>海外展開アドバイス支援（中小機構）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4"/>
              </a:rPr>
              <a:t>長野県海外展開サポートネットワーク事務局</a:t>
            </a:r>
            <a:r>
              <a:rPr lang="ja-JP" altLang="en-US" sz="1100" dirty="0">
                <a:hlinkClick r:id="rId4"/>
              </a:rPr>
              <a:t>（長野県産業政策課） 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4"/>
              </a:rPr>
              <a:t>　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37E5680C-9291-437A-9BDE-97CBCE57E2B7}"/>
              </a:ext>
            </a:extLst>
          </p:cNvPr>
          <p:cNvGrpSpPr/>
          <p:nvPr/>
        </p:nvGrpSpPr>
        <p:grpSpPr>
          <a:xfrm>
            <a:off x="402609" y="979404"/>
            <a:ext cx="1842683" cy="602060"/>
            <a:chOff x="22017" y="989678"/>
            <a:chExt cx="1264495" cy="602060"/>
          </a:xfrm>
        </p:grpSpPr>
        <p:sp>
          <p:nvSpPr>
            <p:cNvPr id="3" name="矢印: 五方向 2">
              <a:extLst>
                <a:ext uri="{FF2B5EF4-FFF2-40B4-BE49-F238E27FC236}">
                  <a16:creationId xmlns:a16="http://schemas.microsoft.com/office/drawing/2014/main" id="{72327F96-DE0D-496C-8347-562C84984DAF}"/>
                </a:ext>
              </a:extLst>
            </p:cNvPr>
            <p:cNvSpPr/>
            <p:nvPr/>
          </p:nvSpPr>
          <p:spPr>
            <a:xfrm>
              <a:off x="66407" y="989678"/>
              <a:ext cx="1220105" cy="602060"/>
            </a:xfrm>
            <a:prstGeom prst="homePlat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四角形: 角を丸くする 23">
              <a:extLst>
                <a:ext uri="{FF2B5EF4-FFF2-40B4-BE49-F238E27FC236}">
                  <a16:creationId xmlns:a16="http://schemas.microsoft.com/office/drawing/2014/main" id="{1CFD3796-D16E-4250-A59A-0EE145F16550}"/>
                </a:ext>
              </a:extLst>
            </p:cNvPr>
            <p:cNvSpPr/>
            <p:nvPr/>
          </p:nvSpPr>
          <p:spPr>
            <a:xfrm>
              <a:off x="22017" y="1040576"/>
              <a:ext cx="1180729" cy="53926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b="1" dirty="0">
                  <a:solidFill>
                    <a:schemeClr val="bg1"/>
                  </a:solidFill>
                  <a:latin typeface="+mn-ea"/>
                </a:rPr>
                <a:t>情報収集・</a:t>
              </a:r>
              <a:endParaRPr kumimoji="1" lang="en-US" altLang="ja-JP" sz="1400" b="1" dirty="0">
                <a:solidFill>
                  <a:schemeClr val="bg1"/>
                </a:solidFill>
                <a:latin typeface="+mn-ea"/>
              </a:endParaRPr>
            </a:p>
            <a:p>
              <a:r>
                <a:rPr kumimoji="1" lang="ja-JP" altLang="en-US" sz="1400" b="1" dirty="0">
                  <a:solidFill>
                    <a:schemeClr val="bg1"/>
                  </a:solidFill>
                  <a:latin typeface="+mn-ea"/>
                </a:rPr>
                <a:t>事業の検討</a:t>
              </a:r>
              <a:endParaRPr kumimoji="1" lang="en-US" altLang="ja-JP" sz="1400" b="1" dirty="0">
                <a:solidFill>
                  <a:schemeClr val="bg1"/>
                </a:solidFill>
                <a:latin typeface="+mn-ea"/>
              </a:endParaRPr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D67D28D6-9A60-4327-9E73-7EBA1760A522}"/>
              </a:ext>
            </a:extLst>
          </p:cNvPr>
          <p:cNvGrpSpPr/>
          <p:nvPr/>
        </p:nvGrpSpPr>
        <p:grpSpPr>
          <a:xfrm>
            <a:off x="2084208" y="973289"/>
            <a:ext cx="2222315" cy="602061"/>
            <a:chOff x="1097448" y="983562"/>
            <a:chExt cx="1726059" cy="602061"/>
          </a:xfrm>
        </p:grpSpPr>
        <p:sp>
          <p:nvSpPr>
            <p:cNvPr id="5" name="矢印: 山形 4">
              <a:extLst>
                <a:ext uri="{FF2B5EF4-FFF2-40B4-BE49-F238E27FC236}">
                  <a16:creationId xmlns:a16="http://schemas.microsoft.com/office/drawing/2014/main" id="{2F382B87-9C36-41EB-8BFE-2BBA6F6A94EA}"/>
                </a:ext>
              </a:extLst>
            </p:cNvPr>
            <p:cNvSpPr/>
            <p:nvPr/>
          </p:nvSpPr>
          <p:spPr>
            <a:xfrm>
              <a:off x="1097448" y="983562"/>
              <a:ext cx="1726059" cy="602061"/>
            </a:xfrm>
            <a:prstGeom prst="chevron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四角形: 角を丸くする 24">
              <a:extLst>
                <a:ext uri="{FF2B5EF4-FFF2-40B4-BE49-F238E27FC236}">
                  <a16:creationId xmlns:a16="http://schemas.microsoft.com/office/drawing/2014/main" id="{58E47B61-C6AA-4C15-BF0A-CC408744D468}"/>
                </a:ext>
              </a:extLst>
            </p:cNvPr>
            <p:cNvSpPr/>
            <p:nvPr/>
          </p:nvSpPr>
          <p:spPr>
            <a:xfrm>
              <a:off x="1308077" y="1033453"/>
              <a:ext cx="1512743" cy="53926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400" b="1" dirty="0">
                  <a:solidFill>
                    <a:schemeClr val="bg1"/>
                  </a:solidFill>
                  <a:latin typeface="+mn-ea"/>
                </a:rPr>
                <a:t>輸出計画策定・</a:t>
              </a:r>
              <a:endParaRPr lang="en-US" altLang="ja-JP" sz="1400" b="1" dirty="0">
                <a:solidFill>
                  <a:schemeClr val="bg1"/>
                </a:solidFill>
                <a:latin typeface="+mn-ea"/>
              </a:endParaRPr>
            </a:p>
            <a:p>
              <a:r>
                <a:rPr lang="ja-JP" altLang="en-US" sz="1400" b="1" dirty="0">
                  <a:solidFill>
                    <a:schemeClr val="bg1"/>
                  </a:solidFill>
                  <a:latin typeface="+mn-ea"/>
                </a:rPr>
                <a:t>体制整備</a:t>
              </a:r>
              <a:endParaRPr kumimoji="1" lang="en-US" altLang="ja-JP" sz="1400" b="1" dirty="0">
                <a:solidFill>
                  <a:schemeClr val="bg1"/>
                </a:solidFill>
                <a:latin typeface="+mn-ea"/>
              </a:endParaRPr>
            </a:p>
          </p:txBody>
        </p: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97BBE3AA-2F2A-4AE6-A901-624622BB7903}"/>
              </a:ext>
            </a:extLst>
          </p:cNvPr>
          <p:cNvGrpSpPr/>
          <p:nvPr/>
        </p:nvGrpSpPr>
        <p:grpSpPr>
          <a:xfrm>
            <a:off x="4161035" y="968992"/>
            <a:ext cx="3520978" cy="597475"/>
            <a:chOff x="2536463" y="988148"/>
            <a:chExt cx="1512478" cy="597475"/>
          </a:xfrm>
        </p:grpSpPr>
        <p:sp>
          <p:nvSpPr>
            <p:cNvPr id="10" name="矢印: 山形 9">
              <a:extLst>
                <a:ext uri="{FF2B5EF4-FFF2-40B4-BE49-F238E27FC236}">
                  <a16:creationId xmlns:a16="http://schemas.microsoft.com/office/drawing/2014/main" id="{98EC333E-D338-44C3-AFE8-D9288156184C}"/>
                </a:ext>
              </a:extLst>
            </p:cNvPr>
            <p:cNvSpPr/>
            <p:nvPr/>
          </p:nvSpPr>
          <p:spPr>
            <a:xfrm>
              <a:off x="2536463" y="988148"/>
              <a:ext cx="1512478" cy="597475"/>
            </a:xfrm>
            <a:prstGeom prst="chevron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319E6580-CA89-4F77-899B-C3E5E622B600}"/>
                </a:ext>
              </a:extLst>
            </p:cNvPr>
            <p:cNvSpPr/>
            <p:nvPr/>
          </p:nvSpPr>
          <p:spPr>
            <a:xfrm>
              <a:off x="2890094" y="1023429"/>
              <a:ext cx="1135877" cy="53926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400" b="1" dirty="0">
                  <a:solidFill>
                    <a:schemeClr val="bg1"/>
                  </a:solidFill>
                  <a:latin typeface="+mn-ea"/>
                </a:rPr>
                <a:t>販路開拓・商談・契約</a:t>
              </a:r>
              <a:endParaRPr kumimoji="1" lang="en-US" altLang="ja-JP" sz="1400" b="1" dirty="0">
                <a:solidFill>
                  <a:schemeClr val="bg1"/>
                </a:solidFill>
                <a:latin typeface="+mn-ea"/>
              </a:endParaRPr>
            </a:p>
          </p:txBody>
        </p: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2A97927D-99DA-4119-BA2E-511DC22EF3B1}"/>
              </a:ext>
            </a:extLst>
          </p:cNvPr>
          <p:cNvGrpSpPr/>
          <p:nvPr/>
        </p:nvGrpSpPr>
        <p:grpSpPr>
          <a:xfrm>
            <a:off x="9582364" y="968506"/>
            <a:ext cx="2497850" cy="587097"/>
            <a:chOff x="8391958" y="968506"/>
            <a:chExt cx="1493724" cy="587097"/>
          </a:xfrm>
        </p:grpSpPr>
        <p:sp>
          <p:nvSpPr>
            <p:cNvPr id="27" name="矢印: 山形 26">
              <a:extLst>
                <a:ext uri="{FF2B5EF4-FFF2-40B4-BE49-F238E27FC236}">
                  <a16:creationId xmlns:a16="http://schemas.microsoft.com/office/drawing/2014/main" id="{AA0C3C56-D03B-4C0C-85EF-F0551353B916}"/>
                </a:ext>
              </a:extLst>
            </p:cNvPr>
            <p:cNvSpPr/>
            <p:nvPr/>
          </p:nvSpPr>
          <p:spPr>
            <a:xfrm>
              <a:off x="8391958" y="968506"/>
              <a:ext cx="1493724" cy="580682"/>
            </a:xfrm>
            <a:prstGeom prst="chevron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3" name="四角形: 角を丸くする 32">
              <a:extLst>
                <a:ext uri="{FF2B5EF4-FFF2-40B4-BE49-F238E27FC236}">
                  <a16:creationId xmlns:a16="http://schemas.microsoft.com/office/drawing/2014/main" id="{F2A010A3-D31F-499D-963E-BD6ECA5C12EF}"/>
                </a:ext>
              </a:extLst>
            </p:cNvPr>
            <p:cNvSpPr/>
            <p:nvPr/>
          </p:nvSpPr>
          <p:spPr>
            <a:xfrm>
              <a:off x="8595784" y="1016343"/>
              <a:ext cx="1214788" cy="53926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400" b="1" dirty="0">
                  <a:solidFill>
                    <a:schemeClr val="bg1"/>
                  </a:solidFill>
                  <a:latin typeface="+mn-ea"/>
                </a:rPr>
                <a:t>サポート・リスク回避</a:t>
              </a:r>
              <a:endParaRPr kumimoji="1" lang="en-US" altLang="ja-JP" sz="1400" b="1" dirty="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42F96ABB-9A7F-4DFB-B00A-86F6E41DEB32}"/>
              </a:ext>
            </a:extLst>
          </p:cNvPr>
          <p:cNvSpPr txBox="1"/>
          <p:nvPr/>
        </p:nvSpPr>
        <p:spPr>
          <a:xfrm>
            <a:off x="53161" y="1630734"/>
            <a:ext cx="318924" cy="89034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eaVert" wrap="square" lIns="36000" tIns="36000" rIns="36000" bIns="36000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游ゴシック 本文"/>
                <a:ea typeface="メイリオ" panose="020B0604030504040204" pitchFamily="50" charset="-128"/>
              </a:rPr>
              <a:t>内  容</a:t>
            </a:r>
            <a:endParaRPr kumimoji="1" lang="ja-JP" altLang="en-US" sz="1600" b="1" dirty="0">
              <a:solidFill>
                <a:schemeClr val="bg1"/>
              </a:solidFill>
              <a:latin typeface="游ゴシック 本文"/>
              <a:ea typeface="メイリオ" panose="020B0604030504040204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5DC3BC5-3E64-4ECF-943F-E47F81CEE893}"/>
              </a:ext>
            </a:extLst>
          </p:cNvPr>
          <p:cNvSpPr txBox="1"/>
          <p:nvPr/>
        </p:nvSpPr>
        <p:spPr>
          <a:xfrm>
            <a:off x="40147" y="2571980"/>
            <a:ext cx="318924" cy="4263876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eaVert" wrap="square" lIns="36000" tIns="36000" rIns="36000" bIns="36000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游ゴシック 本文"/>
                <a:ea typeface="メイリオ" panose="020B0604030504040204" pitchFamily="50" charset="-128"/>
              </a:rPr>
              <a:t>各  種  支  援  施  策  等</a:t>
            </a:r>
            <a:endParaRPr kumimoji="1" lang="ja-JP" altLang="en-US" sz="1600" b="1" dirty="0">
              <a:solidFill>
                <a:schemeClr val="bg1"/>
              </a:solidFill>
              <a:latin typeface="游ゴシック 本文"/>
              <a:ea typeface="メイリオ" panose="020B0604030504040204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806FBCB3-A211-4E38-9F56-7BC9ABD1EFDC}"/>
              </a:ext>
            </a:extLst>
          </p:cNvPr>
          <p:cNvSpPr txBox="1"/>
          <p:nvPr/>
        </p:nvSpPr>
        <p:spPr>
          <a:xfrm>
            <a:off x="467296" y="1659309"/>
            <a:ext cx="1683758" cy="8617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◆輸出に関する</a:t>
            </a:r>
            <a:r>
              <a:rPr kumimoji="1" lang="ja-JP" altLang="en-US" sz="1000" dirty="0"/>
              <a:t>情報　</a:t>
            </a:r>
            <a:endParaRPr kumimoji="1" lang="en-US" altLang="ja-JP" sz="1000" dirty="0"/>
          </a:p>
          <a:p>
            <a:r>
              <a:rPr lang="ja-JP" altLang="en-US" sz="1000" dirty="0"/>
              <a:t>　</a:t>
            </a:r>
            <a:r>
              <a:rPr kumimoji="1" lang="ja-JP" altLang="en-US" sz="1000" dirty="0"/>
              <a:t>収集がしたい</a:t>
            </a:r>
            <a:endParaRPr kumimoji="1" lang="en-US" altLang="ja-JP" sz="1000" dirty="0"/>
          </a:p>
          <a:p>
            <a:r>
              <a:rPr lang="ja-JP" altLang="en-US" sz="1000" dirty="0"/>
              <a:t>◆現地市場の</a:t>
            </a:r>
            <a:r>
              <a:rPr kumimoji="1" lang="ja-JP" altLang="en-US" sz="1000" dirty="0"/>
              <a:t>把握を</a:t>
            </a:r>
            <a:endParaRPr kumimoji="1" lang="en-US" altLang="ja-JP" sz="1000" dirty="0"/>
          </a:p>
          <a:p>
            <a:r>
              <a:rPr lang="ja-JP" altLang="en-US" sz="1000" dirty="0"/>
              <a:t>　</a:t>
            </a:r>
            <a:r>
              <a:rPr kumimoji="1" lang="ja-JP" altLang="en-US" sz="1000" dirty="0"/>
              <a:t>したい</a:t>
            </a:r>
            <a:endParaRPr lang="en-US" altLang="ja-JP" sz="1000" dirty="0"/>
          </a:p>
          <a:p>
            <a:r>
              <a:rPr kumimoji="1" lang="ja-JP" altLang="en-US" sz="1000" dirty="0"/>
              <a:t>◆</a:t>
            </a:r>
            <a:r>
              <a:rPr lang="ja-JP" altLang="en-US" sz="1000" dirty="0"/>
              <a:t>全般の相談がしたい</a:t>
            </a:r>
            <a:endParaRPr kumimoji="1" lang="en-US" altLang="ja-JP" sz="1000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E5CC995-F968-48CB-8A23-701BA23AECBC}"/>
              </a:ext>
            </a:extLst>
          </p:cNvPr>
          <p:cNvSpPr txBox="1"/>
          <p:nvPr/>
        </p:nvSpPr>
        <p:spPr>
          <a:xfrm>
            <a:off x="2217114" y="1652933"/>
            <a:ext cx="2022751" cy="8617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◆輸出のセミナーを受けたい</a:t>
            </a:r>
            <a:endParaRPr lang="en-US" altLang="ja-JP" sz="1000" dirty="0"/>
          </a:p>
          <a:p>
            <a:pPr>
              <a:spcBef>
                <a:spcPts val="600"/>
              </a:spcBef>
            </a:pPr>
            <a:r>
              <a:rPr lang="ja-JP" altLang="en-US" sz="1000" dirty="0"/>
              <a:t>◆輸出計画等の策定がしたい</a:t>
            </a:r>
            <a:endParaRPr lang="en-US" altLang="ja-JP" sz="1000" dirty="0"/>
          </a:p>
          <a:p>
            <a:pPr>
              <a:spcBef>
                <a:spcPts val="600"/>
              </a:spcBef>
            </a:pPr>
            <a:r>
              <a:rPr lang="ja-JP" altLang="en-US" sz="1000" dirty="0"/>
              <a:t>◆海外ビジネス担当者の人材    </a:t>
            </a:r>
            <a:r>
              <a:rPr lang="en-US" altLang="ja-JP" sz="1000" dirty="0"/>
              <a:t> </a:t>
            </a:r>
          </a:p>
          <a:p>
            <a:r>
              <a:rPr lang="en-US" altLang="ja-JP" sz="1000" dirty="0"/>
              <a:t>   </a:t>
            </a:r>
            <a:r>
              <a:rPr lang="ja-JP" altLang="en-US" sz="1000" dirty="0"/>
              <a:t>育成に取り組みたい</a:t>
            </a:r>
            <a:endParaRPr lang="en-US" altLang="ja-JP" sz="1000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436FCA64-2345-467C-A151-AD8AAE0ECD09}"/>
              </a:ext>
            </a:extLst>
          </p:cNvPr>
          <p:cNvSpPr txBox="1"/>
          <p:nvPr/>
        </p:nvSpPr>
        <p:spPr>
          <a:xfrm>
            <a:off x="461818" y="2899239"/>
            <a:ext cx="1699507" cy="1093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Ins="3600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情報提供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</a:pPr>
            <a:r>
              <a:rPr kumimoji="1" lang="ja-JP" altLang="en-US" sz="1000" dirty="0"/>
              <a:t>・</a:t>
            </a:r>
            <a:r>
              <a:rPr kumimoji="1" lang="ja-JP" altLang="en-US" sz="1000" dirty="0">
                <a:hlinkClick r:id="rId5"/>
              </a:rPr>
              <a:t>海外ビジネスナビ</a:t>
            </a:r>
            <a:endParaRPr kumimoji="1" lang="en-US" altLang="ja-JP" sz="1000" dirty="0"/>
          </a:p>
          <a:p>
            <a:pPr algn="r">
              <a:lnSpc>
                <a:spcPts val="1100"/>
              </a:lnSpc>
            </a:pPr>
            <a:r>
              <a:rPr lang="ja-JP" altLang="en-US" sz="1000" dirty="0"/>
              <a:t>（中小機構）</a:t>
            </a:r>
            <a:endParaRPr lang="en-US" altLang="ja-JP" sz="1000" dirty="0"/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kumimoji="1" lang="ja-JP" altLang="en-US" sz="1000" dirty="0"/>
              <a:t>・</a:t>
            </a:r>
            <a:r>
              <a:rPr kumimoji="1" lang="ja-JP" altLang="en-US" sz="1000" dirty="0">
                <a:hlinkClick r:id="rId6"/>
              </a:rPr>
              <a:t>貿易実務オンライン</a:t>
            </a:r>
            <a:endParaRPr kumimoji="1" lang="en-US" altLang="ja-JP" sz="1000" dirty="0">
              <a:hlinkClick r:id="rId6"/>
            </a:endParaRPr>
          </a:p>
          <a:p>
            <a:pPr>
              <a:lnSpc>
                <a:spcPts val="1100"/>
              </a:lnSpc>
            </a:pPr>
            <a:r>
              <a:rPr lang="ja-JP" altLang="en-US" sz="1000" u="sng" dirty="0">
                <a:hlinkClick r:id="rId6"/>
              </a:rPr>
              <a:t>　</a:t>
            </a:r>
            <a:r>
              <a:rPr kumimoji="1" lang="ja-JP" altLang="en-US" sz="1000" dirty="0">
                <a:hlinkClick r:id="rId6"/>
              </a:rPr>
              <a:t>講座　</a:t>
            </a:r>
            <a:r>
              <a:rPr kumimoji="1" lang="ja-JP" altLang="en-US" sz="1000" dirty="0"/>
              <a:t>　　 （ジェトロ）</a:t>
            </a:r>
            <a:endParaRPr kumimoji="1" lang="en-US" altLang="ja-JP" sz="1000" dirty="0"/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lang="ja-JP" altLang="en-US" sz="1000" dirty="0"/>
              <a:t>・</a:t>
            </a:r>
            <a:r>
              <a:rPr lang="en-US" altLang="ja-JP" sz="1000" dirty="0">
                <a:hlinkClick r:id="rId7"/>
              </a:rPr>
              <a:t>J-FILE</a:t>
            </a:r>
            <a:r>
              <a:rPr lang="ja-JP" altLang="en-US" sz="1000" dirty="0"/>
              <a:t>　　 （ジェトロ）</a:t>
            </a:r>
            <a:endParaRPr kumimoji="1" lang="ja-JP" altLang="en-US" sz="1000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BA4EC657-D1F5-4877-AC9C-8C94A9DCFAF0}"/>
              </a:ext>
            </a:extLst>
          </p:cNvPr>
          <p:cNvSpPr txBox="1"/>
          <p:nvPr/>
        </p:nvSpPr>
        <p:spPr>
          <a:xfrm>
            <a:off x="2216675" y="2889411"/>
            <a:ext cx="2029697" cy="12345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セミナー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</a:pPr>
            <a:r>
              <a:rPr kumimoji="1" lang="ja-JP" altLang="en-US" sz="1000" dirty="0"/>
              <a:t>・</a:t>
            </a:r>
            <a:r>
              <a:rPr kumimoji="1" lang="ja-JP" altLang="en-US" sz="1000" dirty="0">
                <a:hlinkClick r:id="rId8"/>
              </a:rPr>
              <a:t>セミナー</a:t>
            </a:r>
            <a:r>
              <a:rPr lang="en-US" altLang="ja-JP" sz="1000" dirty="0">
                <a:hlinkClick r:id="rId8"/>
              </a:rPr>
              <a:t> </a:t>
            </a:r>
            <a:r>
              <a:rPr lang="ja-JP" altLang="en-US" sz="1000" dirty="0">
                <a:hlinkClick r:id="rId8"/>
              </a:rPr>
              <a:t>・講演会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　　　　　　　　　（</a:t>
            </a:r>
            <a:r>
              <a:rPr kumimoji="1" lang="ja-JP" altLang="en-US" sz="1000" dirty="0"/>
              <a:t>ジェトロ）</a:t>
            </a:r>
            <a:endParaRPr lang="en-US" altLang="ja-JP" sz="1000" dirty="0"/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kumimoji="1" lang="ja-JP" altLang="en-US" sz="1000" dirty="0"/>
              <a:t>・</a:t>
            </a:r>
            <a:r>
              <a:rPr kumimoji="1" lang="ja-JP" altLang="en-US" sz="1000" dirty="0">
                <a:hlinkClick r:id="rId9"/>
              </a:rPr>
              <a:t>グローバルマーケティング</a:t>
            </a:r>
            <a:endParaRPr kumimoji="1" lang="en-US" altLang="ja-JP" sz="1000" dirty="0">
              <a:hlinkClick r:id="rId9"/>
            </a:endParaRPr>
          </a:p>
          <a:p>
            <a:pPr>
              <a:lnSpc>
                <a:spcPts val="1100"/>
              </a:lnSpc>
            </a:pPr>
            <a:r>
              <a:rPr lang="ja-JP" altLang="en-US" sz="1000" dirty="0">
                <a:hlinkClick r:id="rId9"/>
              </a:rPr>
              <a:t>　</a:t>
            </a:r>
            <a:r>
              <a:rPr kumimoji="1" lang="ja-JP" altLang="en-US" sz="1000" dirty="0">
                <a:hlinkClick r:id="rId9"/>
              </a:rPr>
              <a:t>セミナー   　　　　　</a:t>
            </a:r>
            <a:r>
              <a:rPr kumimoji="1" lang="ja-JP" altLang="en-US" sz="1000" dirty="0"/>
              <a:t>（</a:t>
            </a:r>
            <a:r>
              <a:rPr kumimoji="1" lang="en-US" altLang="ja-JP" sz="1000" dirty="0"/>
              <a:t>NICE</a:t>
            </a:r>
            <a:r>
              <a:rPr kumimoji="1" lang="ja-JP" altLang="en-US" sz="1000" dirty="0"/>
              <a:t>）</a:t>
            </a:r>
            <a:endParaRPr kumimoji="1" lang="en-US" altLang="ja-JP" sz="1000" dirty="0"/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lang="ja-JP" altLang="en-US" sz="1000" dirty="0"/>
              <a:t>・海外展開セミナー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　    　　　（日本政策金融公庫）</a:t>
            </a:r>
            <a:endParaRPr lang="en-US" altLang="ja-JP" sz="1000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7174FED-C084-4B15-B09B-5E6A433FC532}"/>
              </a:ext>
            </a:extLst>
          </p:cNvPr>
          <p:cNvSpPr txBox="1"/>
          <p:nvPr/>
        </p:nvSpPr>
        <p:spPr>
          <a:xfrm>
            <a:off x="-1083246" y="4658939"/>
            <a:ext cx="288147" cy="1548439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vert="eaVert"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游ゴシック 本文"/>
                <a:ea typeface="メイリオ" panose="020B0604030504040204" pitchFamily="50" charset="-128"/>
              </a:rPr>
              <a:t>農水産物・食品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0CFBE68-BA82-4D48-8B25-A0AAF20D9EBE}"/>
              </a:ext>
            </a:extLst>
          </p:cNvPr>
          <p:cNvSpPr txBox="1"/>
          <p:nvPr/>
        </p:nvSpPr>
        <p:spPr>
          <a:xfrm>
            <a:off x="467295" y="4018224"/>
            <a:ext cx="1703063" cy="8754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現地情報の把握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</a:pPr>
            <a:r>
              <a:rPr kumimoji="1" lang="ja-JP" altLang="en-US" sz="1000" dirty="0"/>
              <a:t>・</a:t>
            </a:r>
            <a:r>
              <a:rPr kumimoji="1" lang="ja-JP" altLang="en-US" sz="1000" dirty="0">
                <a:hlinkClick r:id="rId10"/>
              </a:rPr>
              <a:t>貿易アドバイザー</a:t>
            </a:r>
            <a:r>
              <a:rPr lang="ja-JP" altLang="en-US" sz="1000" dirty="0">
                <a:hlinkClick r:id="rId10"/>
              </a:rPr>
              <a:t>による</a:t>
            </a:r>
            <a:endParaRPr lang="en-US" altLang="ja-JP" sz="1000" dirty="0">
              <a:hlinkClick r:id="rId10"/>
            </a:endParaRPr>
          </a:p>
          <a:p>
            <a:pPr>
              <a:lnSpc>
                <a:spcPts val="1100"/>
              </a:lnSpc>
            </a:pPr>
            <a:r>
              <a:rPr lang="ja-JP" altLang="en-US" sz="1000" dirty="0">
                <a:hlinkClick r:id="rId10"/>
              </a:rPr>
              <a:t>　相談対応　</a:t>
            </a:r>
            <a:r>
              <a:rPr kumimoji="1" lang="ja-JP" altLang="en-US" sz="1000" dirty="0"/>
              <a:t>（ジェトロ）</a:t>
            </a:r>
            <a:r>
              <a:rPr lang="en-US" altLang="ja-JP" sz="1000" dirty="0"/>
              <a:t>          </a:t>
            </a:r>
            <a:r>
              <a:rPr lang="ja-JP" altLang="en-US" sz="1000" dirty="0"/>
              <a:t>　　</a:t>
            </a:r>
            <a:endParaRPr kumimoji="1" lang="en-US" altLang="ja-JP" sz="1000" dirty="0"/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lang="ja-JP" altLang="en-US" sz="1000" dirty="0"/>
              <a:t>・</a:t>
            </a:r>
            <a:r>
              <a:rPr lang="ja-JP" altLang="en-US" sz="1000" dirty="0">
                <a:hlinkClick r:id="rId11"/>
              </a:rPr>
              <a:t>海外ミニ調査サービス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　　　　　　（ジェトロ）</a:t>
            </a:r>
            <a:endParaRPr lang="en-US" altLang="ja-JP" sz="1000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A71EA4E-F49F-48CF-814C-EF27AE47DB6E}"/>
              </a:ext>
            </a:extLst>
          </p:cNvPr>
          <p:cNvSpPr txBox="1"/>
          <p:nvPr/>
        </p:nvSpPr>
        <p:spPr>
          <a:xfrm>
            <a:off x="4311779" y="1645021"/>
            <a:ext cx="3370233" cy="8617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◆取引先の開拓をしたい（展示会、商談会への出展）</a:t>
            </a:r>
            <a:endParaRPr lang="en-US" altLang="ja-JP" sz="1000" dirty="0"/>
          </a:p>
          <a:p>
            <a:pPr>
              <a:spcBef>
                <a:spcPts val="400"/>
              </a:spcBef>
            </a:pPr>
            <a:r>
              <a:rPr lang="ja-JP" altLang="en-US" sz="1000" dirty="0"/>
              <a:t>◆マッチングサイトを利用したい</a:t>
            </a:r>
            <a:endParaRPr lang="en-US" altLang="ja-JP" sz="1000" dirty="0"/>
          </a:p>
          <a:p>
            <a:pPr>
              <a:spcBef>
                <a:spcPts val="400"/>
              </a:spcBef>
            </a:pPr>
            <a:r>
              <a:rPr lang="ja-JP" altLang="en-US" sz="1000" dirty="0"/>
              <a:t>◆資金調達の相談をしたい</a:t>
            </a:r>
            <a:endParaRPr lang="en-US" altLang="ja-JP" sz="1000" dirty="0"/>
          </a:p>
          <a:p>
            <a:pPr>
              <a:spcBef>
                <a:spcPts val="400"/>
              </a:spcBef>
            </a:pPr>
            <a:r>
              <a:rPr lang="ja-JP" altLang="en-US" sz="1000" dirty="0"/>
              <a:t>◆補助金や助成金の相談を行いたい</a:t>
            </a:r>
            <a:endParaRPr lang="en-US" altLang="ja-JP" sz="10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0531D932-81A9-4F0B-948B-D577797D1698}"/>
              </a:ext>
            </a:extLst>
          </p:cNvPr>
          <p:cNvSpPr txBox="1"/>
          <p:nvPr/>
        </p:nvSpPr>
        <p:spPr>
          <a:xfrm>
            <a:off x="4306525" y="2912919"/>
            <a:ext cx="1657843" cy="1093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展示会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kumimoji="1" lang="ja-JP" altLang="en-US" sz="1000" dirty="0"/>
              <a:t>・</a:t>
            </a:r>
            <a:r>
              <a:rPr kumimoji="1" lang="ja-JP" altLang="en-US" sz="1000" dirty="0">
                <a:hlinkClick r:id="rId12"/>
              </a:rPr>
              <a:t>ジャパンパビリオン</a:t>
            </a:r>
            <a:r>
              <a:rPr lang="en-US" altLang="ja-JP" sz="1000" dirty="0">
                <a:hlinkClick r:id="rId12"/>
              </a:rPr>
              <a:t> </a:t>
            </a:r>
            <a:r>
              <a:rPr lang="en-US" altLang="ja-JP" sz="1000" dirty="0"/>
              <a:t>             </a:t>
            </a:r>
            <a:r>
              <a:rPr lang="ja-JP" altLang="en-US" sz="1000" dirty="0"/>
              <a:t>　　　　　　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r>
              <a:rPr kumimoji="1" lang="ja-JP" altLang="en-US" sz="1000" dirty="0"/>
              <a:t>　　　　　　 （ジェトロ）</a:t>
            </a:r>
            <a:endParaRPr lang="en-US" altLang="ja-JP" sz="1000" dirty="0"/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kumimoji="1" lang="ja-JP" altLang="en-US" sz="1000" dirty="0"/>
              <a:t>・</a:t>
            </a:r>
            <a:r>
              <a:rPr kumimoji="1" lang="ja-JP" altLang="en-US" sz="1000" dirty="0">
                <a:hlinkClick r:id="rId9"/>
              </a:rPr>
              <a:t>海外展示会長野県パビリ</a:t>
            </a:r>
            <a:endParaRPr kumimoji="1" lang="en-US" altLang="ja-JP" sz="1000" dirty="0">
              <a:hlinkClick r:id="rId9"/>
            </a:endParaRPr>
          </a:p>
          <a:p>
            <a:pPr>
              <a:lnSpc>
                <a:spcPts val="1100"/>
              </a:lnSpc>
            </a:pPr>
            <a:r>
              <a:rPr lang="ja-JP" altLang="en-US" sz="1000" dirty="0">
                <a:hlinkClick r:id="rId9"/>
              </a:rPr>
              <a:t>　</a:t>
            </a:r>
            <a:r>
              <a:rPr kumimoji="1" lang="ja-JP" altLang="en-US" sz="1000" dirty="0">
                <a:hlinkClick r:id="rId9"/>
              </a:rPr>
              <a:t>オン　　　　   </a:t>
            </a:r>
            <a:r>
              <a:rPr kumimoji="1" lang="ja-JP" altLang="en-US" sz="1000" dirty="0"/>
              <a:t>（</a:t>
            </a:r>
            <a:r>
              <a:rPr kumimoji="1" lang="en-US" altLang="ja-JP" sz="1000" dirty="0"/>
              <a:t>NICE</a:t>
            </a:r>
            <a:r>
              <a:rPr kumimoji="1" lang="ja-JP" altLang="en-US" sz="1000" dirty="0"/>
              <a:t>）</a:t>
            </a:r>
            <a:endParaRPr kumimoji="1" lang="en-US" altLang="ja-JP" sz="1000" dirty="0"/>
          </a:p>
          <a:p>
            <a:pPr>
              <a:lnSpc>
                <a:spcPts val="1100"/>
              </a:lnSpc>
            </a:pPr>
            <a:endParaRPr kumimoji="1" lang="en-US" altLang="ja-JP" sz="1000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94AADFA5-AC88-498B-ABB8-C53A4120BBEC}"/>
              </a:ext>
            </a:extLst>
          </p:cNvPr>
          <p:cNvSpPr txBox="1"/>
          <p:nvPr/>
        </p:nvSpPr>
        <p:spPr>
          <a:xfrm>
            <a:off x="4309871" y="5655567"/>
            <a:ext cx="1667759" cy="11575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展示会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</a:pPr>
            <a:r>
              <a:rPr lang="ja-JP" altLang="en-US" sz="1000" b="1" dirty="0"/>
              <a:t>（農林水産物・食品）</a:t>
            </a:r>
            <a:endParaRPr lang="en-US" altLang="ja-JP" sz="1000" b="1" dirty="0"/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kumimoji="1" lang="ja-JP" altLang="en-US" sz="1000" dirty="0"/>
              <a:t>・</a:t>
            </a:r>
            <a:r>
              <a:rPr kumimoji="1" lang="ja-JP" altLang="en-US" sz="1000" dirty="0">
                <a:solidFill>
                  <a:srgbClr val="954F72"/>
                </a:solidFill>
                <a:hlinkClick r:id="rId13"/>
              </a:rPr>
              <a:t>日本産食品グローバルゲートウェイ事業</a:t>
            </a:r>
            <a:endParaRPr kumimoji="1" lang="en-US" altLang="ja-JP" sz="1000" dirty="0">
              <a:solidFill>
                <a:srgbClr val="954F72"/>
              </a:solidFill>
            </a:endParaRPr>
          </a:p>
          <a:p>
            <a:pPr algn="r">
              <a:lnSpc>
                <a:spcPts val="1100"/>
              </a:lnSpc>
            </a:pPr>
            <a:r>
              <a:rPr kumimoji="1" lang="ja-JP" altLang="en-US" sz="1000" dirty="0"/>
              <a:t>（ジェトロ）</a:t>
            </a:r>
            <a:endParaRPr kumimoji="1"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・</a:t>
            </a:r>
            <a:r>
              <a:rPr lang="ja-JP" altLang="en-US" sz="1000" dirty="0">
                <a:hlinkClick r:id="rId9"/>
              </a:rPr>
              <a:t>海外展示会長野県パビリ</a:t>
            </a:r>
            <a:endParaRPr lang="en-US" altLang="ja-JP" sz="1000" dirty="0">
              <a:hlinkClick r:id="rId9"/>
            </a:endParaRPr>
          </a:p>
          <a:p>
            <a:pPr>
              <a:lnSpc>
                <a:spcPts val="1100"/>
              </a:lnSpc>
            </a:pPr>
            <a:r>
              <a:rPr lang="ja-JP" altLang="en-US" sz="1000" dirty="0">
                <a:hlinkClick r:id="rId9"/>
              </a:rPr>
              <a:t>　オン</a:t>
            </a:r>
            <a:r>
              <a:rPr kumimoji="1" lang="ja-JP" altLang="en-US" sz="1000" dirty="0">
                <a:hlinkClick r:id="rId9"/>
              </a:rPr>
              <a:t>　　　　   </a:t>
            </a:r>
            <a:r>
              <a:rPr kumimoji="1" lang="ja-JP" altLang="en-US" sz="1000" dirty="0"/>
              <a:t>（</a:t>
            </a:r>
            <a:r>
              <a:rPr kumimoji="1" lang="en-US" altLang="ja-JP" sz="1000" dirty="0"/>
              <a:t>NICE</a:t>
            </a:r>
            <a:r>
              <a:rPr kumimoji="1" lang="ja-JP" altLang="en-US" sz="1000" dirty="0"/>
              <a:t>）</a:t>
            </a:r>
            <a:endParaRPr lang="en-US" altLang="ja-JP" sz="1000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EC427DD8-6DA3-4644-93A0-425BB4777855}"/>
              </a:ext>
            </a:extLst>
          </p:cNvPr>
          <p:cNvSpPr txBox="1"/>
          <p:nvPr/>
        </p:nvSpPr>
        <p:spPr>
          <a:xfrm>
            <a:off x="2215213" y="4151862"/>
            <a:ext cx="2026551" cy="9395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専門家による伴走支援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</a:pPr>
            <a:r>
              <a:rPr lang="ja-JP" altLang="en-US" sz="1000" b="1" dirty="0"/>
              <a:t>（計画策定など）</a:t>
            </a:r>
            <a:endParaRPr lang="en-US" altLang="ja-JP" sz="1000" b="1" dirty="0"/>
          </a:p>
          <a:p>
            <a:pPr>
              <a:lnSpc>
                <a:spcPts val="1100"/>
              </a:lnSpc>
            </a:pPr>
            <a:r>
              <a:rPr kumimoji="1" lang="ja-JP" altLang="en-US" sz="1000" dirty="0"/>
              <a:t>・</a:t>
            </a:r>
            <a:r>
              <a:rPr kumimoji="1" lang="ja-JP" altLang="en-US" sz="1000" dirty="0">
                <a:hlinkClick r:id="rId3"/>
              </a:rPr>
              <a:t>海外展開ハンズオン支援</a:t>
            </a:r>
            <a:endParaRPr kumimoji="1"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　　　　　　           （中小機構）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・</a:t>
            </a:r>
            <a:r>
              <a:rPr lang="ja-JP" altLang="en-US" sz="1000" dirty="0">
                <a:hlinkClick r:id="rId14"/>
              </a:rPr>
              <a:t>新輸出大国コンソーシアム</a:t>
            </a:r>
            <a:endParaRPr lang="en-US" altLang="ja-JP" sz="1000" dirty="0"/>
          </a:p>
          <a:p>
            <a:pPr algn="r">
              <a:lnSpc>
                <a:spcPts val="1100"/>
              </a:lnSpc>
            </a:pPr>
            <a:r>
              <a:rPr lang="ja-JP" altLang="en-US" sz="1000" dirty="0"/>
              <a:t>（ジェトロ）</a:t>
            </a:r>
            <a:endParaRPr lang="en-US" altLang="ja-JP" sz="1000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AD34698D-76F1-41AE-9506-FADF311A4B19}"/>
              </a:ext>
            </a:extLst>
          </p:cNvPr>
          <p:cNvSpPr txBox="1"/>
          <p:nvPr/>
        </p:nvSpPr>
        <p:spPr>
          <a:xfrm>
            <a:off x="4312688" y="4089280"/>
            <a:ext cx="1657843" cy="15166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  <a:spcBef>
                <a:spcPts val="600"/>
              </a:spcBef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商談会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kumimoji="1" lang="ja-JP" altLang="en-US" sz="1000" dirty="0"/>
              <a:t>・</a:t>
            </a:r>
            <a:r>
              <a:rPr kumimoji="1" lang="ja-JP" altLang="en-US" sz="1000" dirty="0">
                <a:hlinkClick r:id="rId9"/>
              </a:rPr>
              <a:t>国際版技術提案商談会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r>
              <a:rPr kumimoji="1" lang="ja-JP" altLang="en-US" sz="1000" dirty="0"/>
              <a:t>　　　　　　      （</a:t>
            </a:r>
            <a:r>
              <a:rPr kumimoji="1" lang="en-US" altLang="ja-JP" sz="1000" dirty="0"/>
              <a:t>NICE</a:t>
            </a:r>
            <a:r>
              <a:rPr kumimoji="1" lang="ja-JP" altLang="en-US" sz="1000" dirty="0"/>
              <a:t>）</a:t>
            </a:r>
            <a:endParaRPr kumimoji="1"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・</a:t>
            </a:r>
            <a:r>
              <a:rPr lang="ja-JP" altLang="en-US" sz="1000" dirty="0">
                <a:hlinkClick r:id="rId15"/>
              </a:rPr>
              <a:t>海外バイヤー招聘商談会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r>
              <a:rPr kumimoji="1" lang="ja-JP" altLang="en-US" sz="1000" dirty="0"/>
              <a:t>（ジェトロ、</a:t>
            </a:r>
            <a:r>
              <a:rPr kumimoji="1" lang="en-US" altLang="ja-JP" sz="1000" dirty="0"/>
              <a:t>NICE</a:t>
            </a:r>
            <a:r>
              <a:rPr kumimoji="1" lang="ja-JP" altLang="en-US" sz="1000" dirty="0"/>
              <a:t>） </a:t>
            </a:r>
            <a:endParaRPr kumimoji="1" lang="en-US" altLang="ja-JP" sz="1000" dirty="0"/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lang="ja-JP" altLang="en-US" sz="1000" dirty="0"/>
              <a:t>・国内輸出商社との商談会</a:t>
            </a:r>
            <a:endParaRPr kumimoji="1" lang="en-US" altLang="ja-JP" sz="1000" dirty="0"/>
          </a:p>
          <a:p>
            <a:pPr>
              <a:lnSpc>
                <a:spcPts val="1100"/>
              </a:lnSpc>
            </a:pPr>
            <a:r>
              <a:rPr kumimoji="1" lang="ja-JP" altLang="en-US" sz="1000" dirty="0"/>
              <a:t>　　　　　　（ジェトロ）</a:t>
            </a:r>
            <a:endParaRPr kumimoji="1"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・</a:t>
            </a:r>
            <a:r>
              <a:rPr lang="ja-JP" altLang="en-US" sz="1000" dirty="0">
                <a:hlinkClick r:id="rId16"/>
              </a:rPr>
              <a:t>海外</a:t>
            </a:r>
            <a:r>
              <a:rPr lang="en-US" altLang="ja-JP" sz="1000" dirty="0">
                <a:hlinkClick r:id="rId16"/>
              </a:rPr>
              <a:t>CEO</a:t>
            </a:r>
            <a:r>
              <a:rPr lang="ja-JP" altLang="en-US" sz="1000" dirty="0">
                <a:hlinkClick r:id="rId16"/>
              </a:rPr>
              <a:t>商談会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　　　　　　（中小機構）</a:t>
            </a:r>
            <a:r>
              <a:rPr kumimoji="1" lang="ja-JP" altLang="en-US" sz="1000" dirty="0"/>
              <a:t>     </a:t>
            </a:r>
            <a:endParaRPr kumimoji="1" lang="en-US" altLang="ja-JP" sz="1000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06E50AE0-8B87-4B08-BF1D-7C7204DB4A31}"/>
              </a:ext>
            </a:extLst>
          </p:cNvPr>
          <p:cNvSpPr txBox="1"/>
          <p:nvPr/>
        </p:nvSpPr>
        <p:spPr>
          <a:xfrm>
            <a:off x="6026831" y="5027961"/>
            <a:ext cx="1657843" cy="5163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補助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</a:pPr>
            <a:r>
              <a:rPr kumimoji="1" lang="ja-JP" altLang="en-US" sz="1000" dirty="0"/>
              <a:t>・</a:t>
            </a:r>
            <a:r>
              <a:rPr kumimoji="1" lang="ja-JP" altLang="en-US" sz="1000" dirty="0">
                <a:hlinkClick r:id="rId17"/>
              </a:rPr>
              <a:t>中小企業海外販路開拓</a:t>
            </a:r>
            <a:endParaRPr kumimoji="1" lang="en-US" altLang="ja-JP" sz="1000" dirty="0">
              <a:hlinkClick r:id="rId17"/>
            </a:endParaRPr>
          </a:p>
          <a:p>
            <a:pPr>
              <a:lnSpc>
                <a:spcPts val="1100"/>
              </a:lnSpc>
            </a:pPr>
            <a:r>
              <a:rPr lang="ja-JP" altLang="en-US" sz="1000" dirty="0">
                <a:hlinkClick r:id="rId17"/>
              </a:rPr>
              <a:t>　</a:t>
            </a:r>
            <a:r>
              <a:rPr kumimoji="1" lang="ja-JP" altLang="en-US" sz="1000" dirty="0">
                <a:hlinkClick r:id="rId17"/>
              </a:rPr>
              <a:t>助成</a:t>
            </a:r>
            <a:r>
              <a:rPr lang="en-US" altLang="ja-JP" sz="1000" dirty="0">
                <a:hlinkClick r:id="rId17"/>
              </a:rPr>
              <a:t>          </a:t>
            </a:r>
            <a:r>
              <a:rPr lang="ja-JP" altLang="en-US" sz="1000" dirty="0">
                <a:hlinkClick r:id="rId17"/>
              </a:rPr>
              <a:t>　</a:t>
            </a:r>
            <a:r>
              <a:rPr kumimoji="1" lang="ja-JP" altLang="en-US" sz="1000" dirty="0">
                <a:hlinkClick r:id="rId17"/>
              </a:rPr>
              <a:t> </a:t>
            </a:r>
            <a:r>
              <a:rPr kumimoji="1" lang="ja-JP" altLang="en-US" sz="1000" dirty="0"/>
              <a:t>（</a:t>
            </a:r>
            <a:r>
              <a:rPr kumimoji="1" lang="en-US" altLang="ja-JP" sz="1000" dirty="0"/>
              <a:t>NICE</a:t>
            </a:r>
            <a:r>
              <a:rPr kumimoji="1" lang="ja-JP" altLang="en-US" sz="1000" dirty="0"/>
              <a:t>）</a:t>
            </a:r>
            <a:endParaRPr kumimoji="1" lang="en-US" altLang="ja-JP" sz="1000" dirty="0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A66C8D11-1D02-49FF-A224-0CA13356A472}"/>
              </a:ext>
            </a:extLst>
          </p:cNvPr>
          <p:cNvSpPr txBox="1"/>
          <p:nvPr/>
        </p:nvSpPr>
        <p:spPr>
          <a:xfrm>
            <a:off x="6020320" y="4474243"/>
            <a:ext cx="1657843" cy="5163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資金調達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</a:pPr>
            <a:r>
              <a:rPr kumimoji="1" lang="ja-JP" altLang="en-US" sz="1000" dirty="0"/>
              <a:t>・</a:t>
            </a:r>
            <a:r>
              <a:rPr kumimoji="1" lang="ja-JP" altLang="en-US" sz="1000" dirty="0">
                <a:hlinkClick r:id="rId18"/>
              </a:rPr>
              <a:t>海外展開・事業再編資金</a:t>
            </a:r>
            <a:endParaRPr kumimoji="1"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　　（日本政策金融公庫）</a:t>
            </a:r>
            <a:endParaRPr kumimoji="1" lang="en-US" altLang="ja-JP" sz="1000" dirty="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C123BDFE-BE26-499B-9296-B68EF33BAA82}"/>
              </a:ext>
            </a:extLst>
          </p:cNvPr>
          <p:cNvSpPr txBox="1"/>
          <p:nvPr/>
        </p:nvSpPr>
        <p:spPr>
          <a:xfrm>
            <a:off x="6024169" y="2893782"/>
            <a:ext cx="1657843" cy="15038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マッチングサイト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</a:pPr>
            <a:r>
              <a:rPr kumimoji="1" lang="ja-JP" altLang="en-US" sz="1000" dirty="0"/>
              <a:t>・</a:t>
            </a:r>
            <a:r>
              <a:rPr lang="en-US" altLang="ja-JP" sz="1000" dirty="0">
                <a:hlinkClick r:id="rId19"/>
              </a:rPr>
              <a:t>Japan Street</a:t>
            </a:r>
            <a:endParaRPr kumimoji="1"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　　　　　　（ジェトロ）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r>
              <a:rPr kumimoji="1" lang="ja-JP" altLang="en-US" sz="1000" dirty="0"/>
              <a:t>・</a:t>
            </a:r>
            <a:r>
              <a:rPr kumimoji="1" lang="en-US" altLang="ja-JP" sz="1000" dirty="0">
                <a:hlinkClick r:id="rId20"/>
              </a:rPr>
              <a:t>Japan Mall</a:t>
            </a:r>
            <a:endParaRPr kumimoji="1"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　　　　　　（ジェトロ）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r>
              <a:rPr kumimoji="1" lang="ja-JP" altLang="en-US" sz="1000" dirty="0"/>
              <a:t>・</a:t>
            </a:r>
            <a:r>
              <a:rPr kumimoji="1" lang="en-US" altLang="ja-JP" sz="1000" dirty="0">
                <a:hlinkClick r:id="rId21"/>
              </a:rPr>
              <a:t>Japan Store</a:t>
            </a:r>
            <a:endParaRPr kumimoji="1" lang="en-US" altLang="ja-JP" sz="1000" dirty="0"/>
          </a:p>
          <a:p>
            <a:pPr>
              <a:lnSpc>
                <a:spcPts val="1100"/>
              </a:lnSpc>
            </a:pPr>
            <a:r>
              <a:rPr lang="en-US" altLang="ja-JP" sz="1000" dirty="0"/>
              <a:t>      </a:t>
            </a:r>
            <a:r>
              <a:rPr lang="ja-JP" altLang="en-US" sz="1000" dirty="0"/>
              <a:t>　　　　 （ジェトロ）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・</a:t>
            </a:r>
            <a:r>
              <a:rPr lang="en-US" altLang="ja-JP" sz="1000" dirty="0">
                <a:hlinkClick r:id="rId22"/>
              </a:rPr>
              <a:t>J-Good Tech</a:t>
            </a:r>
            <a:r>
              <a:rPr lang="en-US" altLang="ja-JP" sz="1000" dirty="0"/>
              <a:t>(</a:t>
            </a:r>
            <a:r>
              <a:rPr lang="ja-JP" altLang="en-US" sz="1000" dirty="0"/>
              <a:t>中小機構）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・</a:t>
            </a:r>
            <a:r>
              <a:rPr lang="ja-JP" altLang="en-US" sz="1000" dirty="0">
                <a:hlinkClick r:id="rId23"/>
              </a:rPr>
              <a:t>テクノリーチナガノ</a:t>
            </a:r>
            <a:endParaRPr lang="en-US" altLang="ja-JP" sz="1000" dirty="0"/>
          </a:p>
          <a:p>
            <a:pPr algn="r">
              <a:lnSpc>
                <a:spcPts val="1100"/>
              </a:lnSpc>
            </a:pPr>
            <a:r>
              <a:rPr lang="ja-JP" altLang="en-US" sz="1000" dirty="0"/>
              <a:t>（</a:t>
            </a:r>
            <a:r>
              <a:rPr lang="en-US" altLang="ja-JP" sz="1000" dirty="0"/>
              <a:t>NICE</a:t>
            </a:r>
            <a:r>
              <a:rPr lang="ja-JP" altLang="en-US" sz="1000" dirty="0"/>
              <a:t>）</a:t>
            </a:r>
            <a:endParaRPr kumimoji="1" lang="en-US" altLang="ja-JP" sz="1000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BD29CB06-6CDE-4167-A96E-8FE10BD8BD2A}"/>
              </a:ext>
            </a:extLst>
          </p:cNvPr>
          <p:cNvSpPr txBox="1"/>
          <p:nvPr/>
        </p:nvSpPr>
        <p:spPr>
          <a:xfrm>
            <a:off x="9653055" y="5523626"/>
            <a:ext cx="2438226" cy="7343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資金調達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</a:pPr>
            <a:r>
              <a:rPr lang="ja-JP" altLang="en-US" sz="1000" b="1" dirty="0"/>
              <a:t>（農林水産物・食品）</a:t>
            </a:r>
            <a:endParaRPr lang="en-US" altLang="ja-JP" sz="1000" b="1" dirty="0"/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kumimoji="1" lang="ja-JP" altLang="en-US" sz="1000" dirty="0"/>
              <a:t>・</a:t>
            </a:r>
            <a:r>
              <a:rPr kumimoji="1" lang="ja-JP" altLang="en-US" sz="1000" dirty="0">
                <a:hlinkClick r:id="rId24"/>
              </a:rPr>
              <a:t>農林水産物・食品輸出基盤強化資金</a:t>
            </a:r>
            <a:endParaRPr kumimoji="1"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　　　　　　　　（日本政策金融公庫）</a:t>
            </a:r>
            <a:endParaRPr lang="en-US" altLang="ja-JP" sz="10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3C9E579B-BD51-47F8-A04E-E14A72E4CD47}"/>
              </a:ext>
            </a:extLst>
          </p:cNvPr>
          <p:cNvSpPr txBox="1"/>
          <p:nvPr/>
        </p:nvSpPr>
        <p:spPr>
          <a:xfrm>
            <a:off x="9637494" y="2909977"/>
            <a:ext cx="2438226" cy="13114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資金調達・経営サポート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kumimoji="1" lang="ja-JP" altLang="en-US" sz="1000" dirty="0"/>
              <a:t>・</a:t>
            </a:r>
            <a:r>
              <a:rPr kumimoji="1" lang="ja-JP" altLang="en-US" sz="1000" dirty="0">
                <a:hlinkClick r:id="rId25"/>
              </a:rPr>
              <a:t>クロスボーダーローン</a:t>
            </a:r>
            <a:endParaRPr kumimoji="1"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　　　　　　　　（日本政策金融公庫）</a:t>
            </a:r>
            <a:endParaRPr lang="en-US" altLang="ja-JP" sz="1000" dirty="0"/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lang="ja-JP" altLang="en-US" sz="1000" dirty="0"/>
              <a:t>・</a:t>
            </a:r>
            <a:r>
              <a:rPr lang="ja-JP" altLang="en-US" sz="1000" dirty="0">
                <a:hlinkClick r:id="rId26"/>
              </a:rPr>
              <a:t>スタンドバイ・クレジット制度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　　　　　　　　（日本政策金融公庫）</a:t>
            </a:r>
            <a:endParaRPr lang="en-US" altLang="ja-JP" sz="1000" dirty="0"/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lang="ja-JP" altLang="en-US" sz="1000" dirty="0"/>
              <a:t>・海外駐在員によるサポート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　　　　　　　　（日本政策金融公庫）</a:t>
            </a:r>
            <a:endParaRPr lang="en-US" altLang="ja-JP" sz="10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A84AF323-12D4-4F0B-9ABE-8536C02C619D}"/>
              </a:ext>
            </a:extLst>
          </p:cNvPr>
          <p:cNvSpPr txBox="1"/>
          <p:nvPr/>
        </p:nvSpPr>
        <p:spPr>
          <a:xfrm>
            <a:off x="9637494" y="1629036"/>
            <a:ext cx="2438226" cy="8617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◆現地でのサポートを受けたい</a:t>
            </a:r>
            <a:endParaRPr lang="en-US" altLang="ja-JP" sz="1000" dirty="0"/>
          </a:p>
          <a:p>
            <a:pPr>
              <a:spcBef>
                <a:spcPts val="600"/>
              </a:spcBef>
            </a:pPr>
            <a:r>
              <a:rPr lang="ja-JP" altLang="en-US" sz="1000" dirty="0"/>
              <a:t>◆経営状況を安定させたい</a:t>
            </a:r>
            <a:endParaRPr lang="en-US" altLang="ja-JP" sz="1000" dirty="0"/>
          </a:p>
          <a:p>
            <a:pPr>
              <a:spcBef>
                <a:spcPts val="600"/>
              </a:spcBef>
            </a:pPr>
            <a:r>
              <a:rPr lang="ja-JP" altLang="en-US" sz="1000" dirty="0"/>
              <a:t>◆海外進出をしたい、拡大させたい</a:t>
            </a:r>
            <a:endParaRPr lang="en-US" altLang="ja-JP" sz="1000" dirty="0"/>
          </a:p>
          <a:p>
            <a:endParaRPr lang="en-US" altLang="ja-JP" sz="1000" dirty="0"/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A2ADD4B0-3E53-4063-B75C-B96B32179F4A}"/>
              </a:ext>
            </a:extLst>
          </p:cNvPr>
          <p:cNvGrpSpPr/>
          <p:nvPr/>
        </p:nvGrpSpPr>
        <p:grpSpPr>
          <a:xfrm>
            <a:off x="7550543" y="960379"/>
            <a:ext cx="2405991" cy="602061"/>
            <a:chOff x="1097448" y="983562"/>
            <a:chExt cx="1923505" cy="602061"/>
          </a:xfrm>
        </p:grpSpPr>
        <p:sp>
          <p:nvSpPr>
            <p:cNvPr id="65" name="矢印: 山形 64">
              <a:extLst>
                <a:ext uri="{FF2B5EF4-FFF2-40B4-BE49-F238E27FC236}">
                  <a16:creationId xmlns:a16="http://schemas.microsoft.com/office/drawing/2014/main" id="{25F486ED-1C9F-43FF-ACCD-33D7058E421C}"/>
                </a:ext>
              </a:extLst>
            </p:cNvPr>
            <p:cNvSpPr/>
            <p:nvPr/>
          </p:nvSpPr>
          <p:spPr>
            <a:xfrm>
              <a:off x="1097448" y="983562"/>
              <a:ext cx="1726059" cy="602061"/>
            </a:xfrm>
            <a:prstGeom prst="chevron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66" name="四角形: 角を丸くする 65">
              <a:extLst>
                <a:ext uri="{FF2B5EF4-FFF2-40B4-BE49-F238E27FC236}">
                  <a16:creationId xmlns:a16="http://schemas.microsoft.com/office/drawing/2014/main" id="{FD028B86-33FD-4A2E-B7D9-2CA6DBBC5821}"/>
                </a:ext>
              </a:extLst>
            </p:cNvPr>
            <p:cNvSpPr/>
            <p:nvPr/>
          </p:nvSpPr>
          <p:spPr>
            <a:xfrm>
              <a:off x="1508210" y="1033987"/>
              <a:ext cx="1512743" cy="53926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400" b="1" dirty="0">
                  <a:solidFill>
                    <a:schemeClr val="bg1"/>
                  </a:solidFill>
                  <a:latin typeface="+mn-ea"/>
                </a:rPr>
                <a:t>貿易手続</a:t>
              </a:r>
              <a:endParaRPr lang="en-US" altLang="ja-JP" sz="1400" b="1" dirty="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A488C962-47A1-4FA1-A4B9-D2AF6BBD8B72}"/>
              </a:ext>
            </a:extLst>
          </p:cNvPr>
          <p:cNvSpPr txBox="1"/>
          <p:nvPr/>
        </p:nvSpPr>
        <p:spPr>
          <a:xfrm>
            <a:off x="7753926" y="1640825"/>
            <a:ext cx="1795692" cy="8617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◆貿易手続きを知りたい</a:t>
            </a:r>
            <a:endParaRPr lang="en-US" altLang="ja-JP" sz="1000" dirty="0"/>
          </a:p>
          <a:p>
            <a:pPr>
              <a:spcBef>
                <a:spcPts val="400"/>
              </a:spcBef>
            </a:pPr>
            <a:r>
              <a:rPr lang="ja-JP" altLang="en-US" sz="1000" dirty="0"/>
              <a:t>◆輸出の可否を知りたい</a:t>
            </a:r>
            <a:endParaRPr lang="en-US" altLang="ja-JP" sz="1000" dirty="0"/>
          </a:p>
          <a:p>
            <a:pPr>
              <a:spcBef>
                <a:spcPts val="400"/>
              </a:spcBef>
            </a:pPr>
            <a:r>
              <a:rPr lang="ja-JP" altLang="en-US" sz="1000" dirty="0"/>
              <a:t>◆関税率の確認をしたい</a:t>
            </a:r>
            <a:endParaRPr lang="en-US" altLang="ja-JP" sz="1000" dirty="0"/>
          </a:p>
          <a:p>
            <a:pPr>
              <a:spcBef>
                <a:spcPts val="400"/>
              </a:spcBef>
            </a:pPr>
            <a:r>
              <a:rPr lang="ja-JP" altLang="en-US" sz="1000" dirty="0"/>
              <a:t>◆知的財産の管理をしたい</a:t>
            </a:r>
            <a:endParaRPr lang="en-US" altLang="ja-JP" sz="1000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62B22562-256E-44B3-A8D1-D95ED93566CB}"/>
              </a:ext>
            </a:extLst>
          </p:cNvPr>
          <p:cNvSpPr txBox="1"/>
          <p:nvPr/>
        </p:nvSpPr>
        <p:spPr>
          <a:xfrm>
            <a:off x="7746692" y="4617191"/>
            <a:ext cx="1786293" cy="8754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endParaRPr lang="en-US" altLang="ja-JP" sz="1000" b="1" dirty="0"/>
          </a:p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関税率の確認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kumimoji="1" lang="ja-JP" altLang="en-US" sz="1000" dirty="0"/>
              <a:t>・</a:t>
            </a:r>
            <a:r>
              <a:rPr kumimoji="1" lang="ja-JP" altLang="en-US" sz="1000" dirty="0">
                <a:hlinkClick r:id="rId27"/>
              </a:rPr>
              <a:t>世界各国の関税率</a:t>
            </a:r>
            <a:endParaRPr kumimoji="1"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　　　　　　　（ジェトロ）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endParaRPr lang="en-US" altLang="ja-JP" sz="1000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D995E614-6CD9-431C-B180-A2753CF99A4B}"/>
              </a:ext>
            </a:extLst>
          </p:cNvPr>
          <p:cNvSpPr txBox="1"/>
          <p:nvPr/>
        </p:nvSpPr>
        <p:spPr>
          <a:xfrm>
            <a:off x="7728191" y="5547753"/>
            <a:ext cx="1807805" cy="12345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endParaRPr lang="en-US" altLang="ja-JP" sz="1000" b="1" dirty="0">
              <a:solidFill>
                <a:srgbClr val="FF0000"/>
              </a:solidFill>
            </a:endParaRPr>
          </a:p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知的財産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kumimoji="1" lang="ja-JP" altLang="en-US" sz="1000" dirty="0"/>
              <a:t>・</a:t>
            </a:r>
            <a:r>
              <a:rPr kumimoji="1" lang="ja-JP" altLang="en-US" sz="1000" dirty="0">
                <a:hlinkClick r:id="rId28"/>
              </a:rPr>
              <a:t>中小企業等海外出願支援</a:t>
            </a:r>
            <a:endParaRPr kumimoji="1" lang="en-US" altLang="ja-JP" sz="1000" dirty="0">
              <a:hlinkClick r:id="rId28"/>
            </a:endParaRPr>
          </a:p>
          <a:p>
            <a:pPr>
              <a:lnSpc>
                <a:spcPts val="1100"/>
              </a:lnSpc>
            </a:pPr>
            <a:r>
              <a:rPr lang="ja-JP" altLang="en-US" sz="1000" dirty="0">
                <a:hlinkClick r:id="rId28"/>
              </a:rPr>
              <a:t>　 </a:t>
            </a:r>
            <a:r>
              <a:rPr kumimoji="1" lang="ja-JP" altLang="en-US" sz="1000" dirty="0">
                <a:hlinkClick r:id="rId28"/>
              </a:rPr>
              <a:t>補助                   </a:t>
            </a:r>
            <a:r>
              <a:rPr lang="ja-JP" altLang="en-US" sz="1000" dirty="0"/>
              <a:t>（</a:t>
            </a:r>
            <a:r>
              <a:rPr lang="en-US" altLang="ja-JP" sz="1000" dirty="0"/>
              <a:t>NICE</a:t>
            </a:r>
            <a:r>
              <a:rPr lang="ja-JP" altLang="en-US" sz="1000" dirty="0"/>
              <a:t>）</a:t>
            </a:r>
            <a:endParaRPr lang="en-US" altLang="ja-JP" sz="1000" dirty="0"/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kumimoji="1" lang="ja-JP" altLang="en-US" sz="1000" dirty="0"/>
              <a:t>・</a:t>
            </a:r>
            <a:r>
              <a:rPr kumimoji="1" lang="en-US" altLang="ja-JP" sz="1000" dirty="0">
                <a:hlinkClick r:id="rId29"/>
              </a:rPr>
              <a:t>INPIT</a:t>
            </a:r>
            <a:r>
              <a:rPr kumimoji="1" lang="ja-JP" altLang="en-US" sz="1000" dirty="0">
                <a:hlinkClick r:id="rId29"/>
              </a:rPr>
              <a:t>外国出願補助</a:t>
            </a:r>
            <a:endParaRPr kumimoji="1"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　　　（</a:t>
            </a:r>
            <a:r>
              <a:rPr lang="en-US" altLang="ja-JP" sz="1000" dirty="0"/>
              <a:t>INPIT</a:t>
            </a:r>
            <a:r>
              <a:rPr lang="ja-JP" altLang="en-US" sz="1000" dirty="0"/>
              <a:t>長野県窓口）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endParaRPr lang="en-US" altLang="ja-JP" sz="1000" dirty="0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B404741D-E28E-4EED-8C0D-9E17F53758F3}"/>
              </a:ext>
            </a:extLst>
          </p:cNvPr>
          <p:cNvSpPr txBox="1"/>
          <p:nvPr/>
        </p:nvSpPr>
        <p:spPr>
          <a:xfrm>
            <a:off x="7741813" y="2897131"/>
            <a:ext cx="1807805" cy="7343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貿易手続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kumimoji="1" lang="ja-JP" altLang="en-US" sz="1000" dirty="0"/>
              <a:t>・</a:t>
            </a:r>
            <a:r>
              <a:rPr kumimoji="1" lang="ja-JP" altLang="en-US" sz="1000" dirty="0">
                <a:hlinkClick r:id="rId30"/>
              </a:rPr>
              <a:t>貿易実務の流れ</a:t>
            </a:r>
            <a:endParaRPr kumimoji="1"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　　　　　　　（ジェトロ）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endParaRPr lang="en-US" altLang="ja-JP" sz="1000" dirty="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123F7909-9259-49F9-B371-C0DBB8458856}"/>
              </a:ext>
            </a:extLst>
          </p:cNvPr>
          <p:cNvSpPr txBox="1"/>
          <p:nvPr/>
        </p:nvSpPr>
        <p:spPr>
          <a:xfrm>
            <a:off x="471985" y="5610912"/>
            <a:ext cx="1679069" cy="12216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相談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</a:pPr>
            <a:r>
              <a:rPr lang="ja-JP" altLang="en-US" sz="1000" b="1" dirty="0"/>
              <a:t>（農林水産物・食品）</a:t>
            </a:r>
            <a:endParaRPr lang="en-US" altLang="ja-JP" sz="1000" b="1" dirty="0"/>
          </a:p>
          <a:p>
            <a:pPr>
              <a:lnSpc>
                <a:spcPts val="1100"/>
              </a:lnSpc>
            </a:pPr>
            <a:r>
              <a:rPr kumimoji="1" lang="ja-JP" altLang="en-US" sz="1000" dirty="0"/>
              <a:t>・</a:t>
            </a:r>
            <a:r>
              <a:rPr lang="ja-JP" altLang="en-US" sz="1000" dirty="0">
                <a:hlinkClick r:id="rId31"/>
              </a:rPr>
              <a:t>海外コーディネーター</a:t>
            </a:r>
            <a:endParaRPr lang="en-US" altLang="ja-JP" sz="1000" dirty="0">
              <a:hlinkClick r:id="rId31"/>
            </a:endParaRPr>
          </a:p>
          <a:p>
            <a:pPr>
              <a:lnSpc>
                <a:spcPts val="1100"/>
              </a:lnSpc>
            </a:pPr>
            <a:r>
              <a:rPr lang="ja-JP" altLang="en-US" sz="1000" dirty="0">
                <a:hlinkClick r:id="rId31"/>
              </a:rPr>
              <a:t>　による相談</a:t>
            </a:r>
            <a:r>
              <a:rPr kumimoji="1" lang="en-US" altLang="ja-JP" sz="1000" dirty="0">
                <a:hlinkClick r:id="rId31"/>
              </a:rPr>
              <a:t> </a:t>
            </a:r>
            <a:r>
              <a:rPr kumimoji="1" lang="ja-JP" altLang="en-US" sz="1000" dirty="0"/>
              <a:t>（ジェトロ）</a:t>
            </a:r>
            <a:endParaRPr kumimoji="1"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・トライアル輸出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　　 （日本政策金融公庫</a:t>
            </a:r>
            <a:r>
              <a:rPr kumimoji="1" lang="ja-JP" altLang="en-US" sz="1000" dirty="0"/>
              <a:t>）</a:t>
            </a:r>
            <a:endParaRPr kumimoji="1"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・</a:t>
            </a:r>
            <a:r>
              <a:rPr lang="ja-JP" altLang="en-US" sz="1000" dirty="0">
                <a:hlinkClick r:id="rId32"/>
              </a:rPr>
              <a:t>農林水産物・食品の輸出支援ポータル</a:t>
            </a:r>
            <a:r>
              <a:rPr lang="ja-JP" altLang="en-US" sz="1000" dirty="0"/>
              <a:t>（ジェトロ）</a:t>
            </a:r>
            <a:endParaRPr lang="en-US" altLang="ja-JP" sz="1000" dirty="0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FBBED327-6C05-497E-8F9D-3C0DE55F5214}"/>
              </a:ext>
            </a:extLst>
          </p:cNvPr>
          <p:cNvSpPr txBox="1"/>
          <p:nvPr/>
        </p:nvSpPr>
        <p:spPr>
          <a:xfrm>
            <a:off x="467295" y="4920534"/>
            <a:ext cx="1703063" cy="6574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知財調査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</a:pPr>
            <a:r>
              <a:rPr kumimoji="1" lang="ja-JP" altLang="en-US" sz="1000" dirty="0">
                <a:hlinkClick r:id="rId29"/>
              </a:rPr>
              <a:t>・知的財産アドバイザーに　</a:t>
            </a:r>
            <a:endParaRPr kumimoji="1" lang="en-US" altLang="ja-JP" sz="1000" dirty="0">
              <a:hlinkClick r:id="rId29"/>
            </a:endParaRPr>
          </a:p>
          <a:p>
            <a:pPr>
              <a:lnSpc>
                <a:spcPts val="1100"/>
              </a:lnSpc>
            </a:pPr>
            <a:r>
              <a:rPr lang="ja-JP" altLang="en-US" sz="1000" dirty="0">
                <a:hlinkClick r:id="rId29"/>
              </a:rPr>
              <a:t>　</a:t>
            </a:r>
            <a:r>
              <a:rPr kumimoji="1" lang="ja-JP" altLang="en-US" sz="1000" dirty="0">
                <a:hlinkClick r:id="rId29"/>
              </a:rPr>
              <a:t>よる相談対応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　</a:t>
            </a:r>
            <a:r>
              <a:rPr kumimoji="1" lang="ja-JP" altLang="en-US" sz="1000" dirty="0"/>
              <a:t>（</a:t>
            </a:r>
            <a:r>
              <a:rPr kumimoji="1" lang="en-US" altLang="ja-JP" sz="1000" dirty="0"/>
              <a:t>INPIT</a:t>
            </a:r>
            <a:r>
              <a:rPr kumimoji="1" lang="ja-JP" altLang="en-US" sz="1000" dirty="0"/>
              <a:t>長野県窓口）</a:t>
            </a:r>
            <a:r>
              <a:rPr lang="en-US" altLang="ja-JP" sz="1000" dirty="0"/>
              <a:t>  </a:t>
            </a:r>
            <a:r>
              <a:rPr lang="en-US" altLang="ja-JP" sz="1000" dirty="0">
                <a:solidFill>
                  <a:srgbClr val="FF0000"/>
                </a:solidFill>
              </a:rPr>
              <a:t>  </a:t>
            </a:r>
            <a:r>
              <a:rPr lang="ja-JP" altLang="en-US" sz="1000" dirty="0">
                <a:solidFill>
                  <a:srgbClr val="FF0000"/>
                </a:solidFill>
              </a:rPr>
              <a:t>　</a:t>
            </a:r>
            <a:endParaRPr lang="en-US" altLang="ja-JP" sz="1000" dirty="0">
              <a:solidFill>
                <a:srgbClr val="FF0000"/>
              </a:solidFill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813F8CDD-565D-48B4-A1C0-F9A9A9A117AA}"/>
              </a:ext>
            </a:extLst>
          </p:cNvPr>
          <p:cNvSpPr txBox="1"/>
          <p:nvPr/>
        </p:nvSpPr>
        <p:spPr>
          <a:xfrm>
            <a:off x="9697759" y="6296634"/>
            <a:ext cx="995308" cy="2341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endParaRPr lang="en-US" altLang="ja-JP" sz="10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45ACB16-A706-417C-AF74-29A431AF8A35}"/>
              </a:ext>
            </a:extLst>
          </p:cNvPr>
          <p:cNvSpPr txBox="1"/>
          <p:nvPr/>
        </p:nvSpPr>
        <p:spPr>
          <a:xfrm>
            <a:off x="10639595" y="6304721"/>
            <a:ext cx="638006" cy="23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kumimoji="1" lang="ja-JP" altLang="en-US" sz="1100" b="1" dirty="0"/>
              <a:t>←全般</a:t>
            </a:r>
            <a:endParaRPr lang="en-US" altLang="ja-JP" sz="1100" b="1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49DA167-FDE4-4A50-86EF-28AD0B972751}"/>
              </a:ext>
            </a:extLst>
          </p:cNvPr>
          <p:cNvSpPr txBox="1"/>
          <p:nvPr/>
        </p:nvSpPr>
        <p:spPr>
          <a:xfrm>
            <a:off x="9697759" y="6573554"/>
            <a:ext cx="995308" cy="2342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endParaRPr lang="en-US" altLang="ja-JP" sz="1000" dirty="0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D1C9BC71-4FBE-4913-A146-7BD5A9301A20}"/>
              </a:ext>
            </a:extLst>
          </p:cNvPr>
          <p:cNvSpPr txBox="1"/>
          <p:nvPr/>
        </p:nvSpPr>
        <p:spPr>
          <a:xfrm>
            <a:off x="10658067" y="6594707"/>
            <a:ext cx="1469279" cy="23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kumimoji="1" lang="ja-JP" altLang="en-US" sz="1100" b="1" dirty="0"/>
              <a:t>←農林水産物・食品</a:t>
            </a:r>
            <a:endParaRPr lang="en-US" altLang="ja-JP" sz="1100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A208534A-B8E6-4DD2-B337-438DBAFCF599}"/>
              </a:ext>
            </a:extLst>
          </p:cNvPr>
          <p:cNvSpPr txBox="1"/>
          <p:nvPr/>
        </p:nvSpPr>
        <p:spPr>
          <a:xfrm>
            <a:off x="2215212" y="5122459"/>
            <a:ext cx="2026551" cy="75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人材育成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</a:pPr>
            <a:r>
              <a:rPr kumimoji="1" lang="ja-JP" altLang="en-US" sz="1000" dirty="0"/>
              <a:t>・</a:t>
            </a:r>
            <a:r>
              <a:rPr lang="ja-JP" altLang="en-US" sz="1000" dirty="0">
                <a:hlinkClick r:id="rId33"/>
              </a:rPr>
              <a:t>中小企業海外ビジネス</a:t>
            </a:r>
            <a:endParaRPr lang="en-US" altLang="ja-JP" sz="1000" dirty="0">
              <a:hlinkClick r:id="rId33"/>
            </a:endParaRPr>
          </a:p>
          <a:p>
            <a:pPr>
              <a:lnSpc>
                <a:spcPts val="1100"/>
              </a:lnSpc>
            </a:pPr>
            <a:r>
              <a:rPr lang="ja-JP" altLang="en-US" sz="1000" dirty="0">
                <a:hlinkClick r:id="rId33"/>
              </a:rPr>
              <a:t>　人材育成塾           </a:t>
            </a:r>
            <a:r>
              <a:rPr lang="ja-JP" altLang="en-US" sz="1000" dirty="0"/>
              <a:t>（ジェトロ）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>
                <a:hlinkClick r:id="rId34"/>
              </a:rPr>
              <a:t>・高度外国人材活躍推進</a:t>
            </a:r>
            <a:endParaRPr lang="en-US" altLang="ja-JP" sz="1000" dirty="0"/>
          </a:p>
          <a:p>
            <a:pPr algn="r">
              <a:lnSpc>
                <a:spcPts val="1100"/>
              </a:lnSpc>
            </a:pPr>
            <a:r>
              <a:rPr lang="ja-JP" altLang="en-US" sz="1000" dirty="0"/>
              <a:t>（ジェトロ）</a:t>
            </a:r>
            <a:endParaRPr lang="en-US" altLang="ja-JP" sz="1000" dirty="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7F8EA65D-BC9E-479B-8B45-B49C940ADE8B}"/>
              </a:ext>
            </a:extLst>
          </p:cNvPr>
          <p:cNvSpPr txBox="1"/>
          <p:nvPr/>
        </p:nvSpPr>
        <p:spPr>
          <a:xfrm>
            <a:off x="2209737" y="5911235"/>
            <a:ext cx="2026551" cy="5163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海外現地情報の把握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</a:pPr>
            <a:r>
              <a:rPr kumimoji="1" lang="ja-JP" altLang="en-US" sz="1000" dirty="0"/>
              <a:t>・</a:t>
            </a:r>
            <a:r>
              <a:rPr kumimoji="1" lang="ja-JP" altLang="en-US" sz="1000" dirty="0">
                <a:hlinkClick r:id="rId35"/>
              </a:rPr>
              <a:t>海外ブリーフィングサービス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　　　　　　　　　（ジェトロ）</a:t>
            </a:r>
            <a:endParaRPr lang="en-US" altLang="ja-JP" sz="1000" dirty="0"/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457FC5AE-A3F8-4FCF-AC7D-2E6EDBB9F6EC}"/>
              </a:ext>
            </a:extLst>
          </p:cNvPr>
          <p:cNvSpPr txBox="1"/>
          <p:nvPr/>
        </p:nvSpPr>
        <p:spPr>
          <a:xfrm>
            <a:off x="6026830" y="5581665"/>
            <a:ext cx="1657843" cy="5548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制度融資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  <a:spcBef>
                <a:spcPts val="300"/>
              </a:spcBef>
            </a:pPr>
            <a:r>
              <a:rPr kumimoji="1" lang="ja-JP" altLang="en-US" sz="1000" dirty="0"/>
              <a:t>・</a:t>
            </a:r>
            <a:r>
              <a:rPr lang="ja-JP" altLang="en-US" sz="1000" dirty="0">
                <a:hlinkClick r:id="rId36"/>
              </a:rPr>
              <a:t>信州創生推進資金</a:t>
            </a:r>
            <a:endParaRPr lang="en-US" altLang="ja-JP" sz="1000" dirty="0">
              <a:hlinkClick r:id="rId36"/>
            </a:endParaRPr>
          </a:p>
          <a:p>
            <a:pPr>
              <a:lnSpc>
                <a:spcPts val="1100"/>
              </a:lnSpc>
            </a:pPr>
            <a:r>
              <a:rPr lang="ja-JP" altLang="en-US" sz="1000" dirty="0">
                <a:hlinkClick r:id="rId36"/>
              </a:rPr>
              <a:t>（事業展開向け）</a:t>
            </a:r>
            <a:r>
              <a:rPr lang="ja-JP" altLang="en-US" sz="800" dirty="0"/>
              <a:t>（長野県</a:t>
            </a:r>
            <a:r>
              <a:rPr kumimoji="1" lang="ja-JP" altLang="en-US" sz="800" dirty="0"/>
              <a:t>）</a:t>
            </a:r>
            <a:endParaRPr kumimoji="1" lang="en-US" altLang="ja-JP" sz="1000" dirty="0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E6CE0FCC-E6D2-4AD6-823A-299F5FD725F5}"/>
              </a:ext>
            </a:extLst>
          </p:cNvPr>
          <p:cNvSpPr txBox="1"/>
          <p:nvPr/>
        </p:nvSpPr>
        <p:spPr>
          <a:xfrm>
            <a:off x="6020319" y="6157314"/>
            <a:ext cx="1657843" cy="6574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マッチングサイト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</a:pPr>
            <a:r>
              <a:rPr lang="ja-JP" altLang="en-US" sz="1000" b="1" dirty="0"/>
              <a:t>（農林水産物・食品）</a:t>
            </a:r>
            <a:endParaRPr lang="en-US" altLang="ja-JP" sz="1000" b="1" dirty="0"/>
          </a:p>
          <a:p>
            <a:pPr>
              <a:lnSpc>
                <a:spcPts val="1100"/>
              </a:lnSpc>
            </a:pPr>
            <a:r>
              <a:rPr kumimoji="1" lang="ja-JP" altLang="en-US" sz="1000" dirty="0"/>
              <a:t>・</a:t>
            </a:r>
            <a:r>
              <a:rPr kumimoji="1" lang="ja-JP" altLang="en-US" sz="1000" dirty="0">
                <a:hlinkClick r:id="rId37"/>
              </a:rPr>
              <a:t>しあわせ商談サイト</a:t>
            </a:r>
            <a:endParaRPr kumimoji="1" lang="en-US" altLang="ja-JP" sz="1000" dirty="0">
              <a:hlinkClick r:id="rId37"/>
            </a:endParaRPr>
          </a:p>
          <a:p>
            <a:pPr>
              <a:lnSpc>
                <a:spcPts val="1100"/>
              </a:lnSpc>
            </a:pPr>
            <a:r>
              <a:rPr lang="en-US" altLang="ja-JP" sz="1000" dirty="0">
                <a:hlinkClick r:id="rId37"/>
              </a:rPr>
              <a:t>    NAGANO  </a:t>
            </a:r>
            <a:r>
              <a:rPr kumimoji="1" lang="ja-JP" altLang="en-US" sz="1000" dirty="0"/>
              <a:t>（長野県）</a:t>
            </a:r>
            <a:endParaRPr kumimoji="1" lang="en-US" altLang="ja-JP" sz="1000" dirty="0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A2E6F0B3-4BAC-4F4B-9F39-FB6AD75D80B0}"/>
              </a:ext>
            </a:extLst>
          </p:cNvPr>
          <p:cNvSpPr txBox="1"/>
          <p:nvPr/>
        </p:nvSpPr>
        <p:spPr>
          <a:xfrm>
            <a:off x="7740627" y="3686629"/>
            <a:ext cx="1807805" cy="8754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endParaRPr lang="en-US" altLang="ja-JP" sz="1000" b="1" dirty="0"/>
          </a:p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貿易管理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kumimoji="1" lang="ja-JP" altLang="en-US" sz="1000" dirty="0"/>
              <a:t>・</a:t>
            </a:r>
            <a:r>
              <a:rPr kumimoji="1" lang="ja-JP" altLang="en-US" sz="1000" dirty="0">
                <a:hlinkClick r:id="rId38"/>
              </a:rPr>
              <a:t>安全保障貿易管理</a:t>
            </a:r>
            <a:endParaRPr kumimoji="1"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　　　　　　　（ジェトロ）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endParaRPr lang="en-US" altLang="ja-JP" sz="1000" dirty="0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756F2E07-BE7C-4E93-AF56-3D1B572DA3AC}"/>
              </a:ext>
            </a:extLst>
          </p:cNvPr>
          <p:cNvSpPr txBox="1"/>
          <p:nvPr/>
        </p:nvSpPr>
        <p:spPr>
          <a:xfrm>
            <a:off x="9632408" y="4292776"/>
            <a:ext cx="2438226" cy="11703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海外進出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kumimoji="1" lang="ja-JP" altLang="en-US" sz="1000" dirty="0"/>
              <a:t>・</a:t>
            </a:r>
            <a:r>
              <a:rPr kumimoji="1" lang="ja-JP" altLang="en-US" sz="1000" dirty="0">
                <a:hlinkClick r:id="rId39"/>
              </a:rPr>
              <a:t>海外進出支援</a:t>
            </a:r>
            <a:endParaRPr kumimoji="1" lang="en-US" altLang="ja-JP" sz="1000" dirty="0"/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lang="ja-JP" altLang="en-US" sz="1000" dirty="0"/>
              <a:t>　　　　　　　　　　　　（ジェトロ）</a:t>
            </a:r>
            <a:endParaRPr lang="en-US" altLang="ja-JP" sz="1000" dirty="0"/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lang="ja-JP" altLang="en-US" sz="1000" dirty="0"/>
              <a:t>・</a:t>
            </a:r>
            <a:r>
              <a:rPr lang="ja-JP" altLang="en-US" sz="1000" dirty="0">
                <a:hlinkClick r:id="rId40"/>
              </a:rPr>
              <a:t>中小企業向け海外展開現地支援</a:t>
            </a:r>
            <a:endParaRPr lang="en-US" altLang="ja-JP" sz="1000" dirty="0">
              <a:hlinkClick r:id="rId40"/>
            </a:endParaRPr>
          </a:p>
          <a:p>
            <a:pPr>
              <a:lnSpc>
                <a:spcPts val="1100"/>
              </a:lnSpc>
            </a:pPr>
            <a:r>
              <a:rPr lang="ja-JP" altLang="en-US" sz="1000" dirty="0">
                <a:hlinkClick r:id="rId40"/>
              </a:rPr>
              <a:t>　プラットフォーム</a:t>
            </a:r>
            <a:endParaRPr lang="en-US" altLang="ja-JP" sz="1000" dirty="0"/>
          </a:p>
          <a:p>
            <a:pPr>
              <a:lnSpc>
                <a:spcPts val="1100"/>
              </a:lnSpc>
            </a:pPr>
            <a:r>
              <a:rPr lang="ja-JP" altLang="en-US" sz="1000" dirty="0"/>
              <a:t>　　　　　　　　　　　　（ジェトロ）</a:t>
            </a:r>
            <a:endParaRPr lang="en-US" altLang="ja-JP" sz="1000" dirty="0"/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06A7C63-6A3B-4CB4-8339-8FC479D7776B}"/>
              </a:ext>
            </a:extLst>
          </p:cNvPr>
          <p:cNvSpPr txBox="1"/>
          <p:nvPr/>
        </p:nvSpPr>
        <p:spPr>
          <a:xfrm>
            <a:off x="2216892" y="6451298"/>
            <a:ext cx="2023189" cy="3752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altLang="ja-JP" sz="1000" b="1" dirty="0"/>
              <a:t>【</a:t>
            </a:r>
            <a:r>
              <a:rPr lang="ja-JP" altLang="en-US" sz="1000" b="1" dirty="0"/>
              <a:t>専門家支援</a:t>
            </a:r>
            <a:r>
              <a:rPr lang="en-US" altLang="ja-JP" sz="1000" b="1" dirty="0"/>
              <a:t>】</a:t>
            </a:r>
          </a:p>
          <a:p>
            <a:pPr>
              <a:lnSpc>
                <a:spcPts val="1100"/>
              </a:lnSpc>
            </a:pPr>
            <a:r>
              <a:rPr kumimoji="1" lang="ja-JP" altLang="en-US" sz="1000" dirty="0"/>
              <a:t>・</a:t>
            </a:r>
            <a:r>
              <a:rPr kumimoji="1" lang="ja-JP" altLang="en-US" sz="1000" dirty="0">
                <a:hlinkClick r:id="rId41"/>
              </a:rPr>
              <a:t>輸出プロモーター</a:t>
            </a:r>
            <a:r>
              <a:rPr lang="ja-JP" altLang="en-US" sz="1000" dirty="0"/>
              <a:t>（ジェトロ）</a:t>
            </a:r>
            <a:endParaRPr lang="en-US" altLang="ja-JP" sz="10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23A9A79-AD03-427D-85CF-72C7E57E077F}"/>
              </a:ext>
            </a:extLst>
          </p:cNvPr>
          <p:cNvSpPr txBox="1"/>
          <p:nvPr/>
        </p:nvSpPr>
        <p:spPr>
          <a:xfrm>
            <a:off x="8534025" y="133884"/>
            <a:ext cx="5487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長野県海外展開企業サポートネットワーク</a:t>
            </a:r>
          </a:p>
        </p:txBody>
      </p:sp>
    </p:spTree>
    <p:extLst>
      <p:ext uri="{BB962C8B-B14F-4D97-AF65-F5344CB8AC3E}">
        <p14:creationId xmlns:p14="http://schemas.microsoft.com/office/powerpoint/2010/main" val="2601873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f4a94eb-89ba-46cc-aaa2-12772c9c7011" xsi:nil="true"/>
    <lcf76f155ced4ddcb4097134ff3c332f xmlns="8c30b7a9-048e-44b7-9ade-597cb85faf0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318CB62E38FDC4D88A28F4C075FB44A" ma:contentTypeVersion="14" ma:contentTypeDescription="新しいドキュメントを作成します。" ma:contentTypeScope="" ma:versionID="0498d42a413d291d7f4131f12dd07de7">
  <xsd:schema xmlns:xsd="http://www.w3.org/2001/XMLSchema" xmlns:xs="http://www.w3.org/2001/XMLSchema" xmlns:p="http://schemas.microsoft.com/office/2006/metadata/properties" xmlns:ns2="8c30b7a9-048e-44b7-9ade-597cb85faf0e" xmlns:ns3="af4a94eb-89ba-46cc-aaa2-12772c9c7011" targetNamespace="http://schemas.microsoft.com/office/2006/metadata/properties" ma:root="true" ma:fieldsID="ccb042ccfa5d8b88530fc1daf6604979" ns2:_="" ns3:_="">
    <xsd:import namespace="8c30b7a9-048e-44b7-9ade-597cb85faf0e"/>
    <xsd:import namespace="af4a94eb-89ba-46cc-aaa2-12772c9c70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30b7a9-048e-44b7-9ade-597cb85faf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画像タグ" ma:readOnly="false" ma:fieldId="{5cf76f15-5ced-4ddc-b409-7134ff3c332f}" ma:taxonomyMulti="true" ma:sspId="629d7330-8f8f-43ff-822f-8badfcb16f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4a94eb-89ba-46cc-aaa2-12772c9c701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d2321c5-3289-4387-bfb9-2f0959089c20}" ma:internalName="TaxCatchAll" ma:showField="CatchAllData" ma:web="af4a94eb-89ba-46cc-aaa2-12772c9c70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2E9B07-0D80-4877-8449-90885150CB38}">
  <ds:schemaRefs>
    <ds:schemaRef ds:uri="8c30b7a9-048e-44b7-9ade-597cb85faf0e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fopath/2007/PartnerControls"/>
    <ds:schemaRef ds:uri="af4a94eb-89ba-46cc-aaa2-12772c9c701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8E1CF82-6202-414C-AF11-D1BAB41AD3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38E74A-45D9-4AA9-90DA-002F8D9A37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30b7a9-048e-44b7-9ade-597cb85faf0e"/>
    <ds:schemaRef ds:uri="af4a94eb-89ba-46cc-aaa2-12772c9c70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1136</TotalTime>
  <Words>789</Words>
  <Application>Microsoft Office PowerPoint</Application>
  <PresentationFormat>ワイド画面</PresentationFormat>
  <Paragraphs>160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ゴシック</vt:lpstr>
      <vt:lpstr>游ゴシック</vt:lpstr>
      <vt:lpstr>游ゴシック Light</vt:lpstr>
      <vt:lpstr>游ゴシック 本文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力　浩明</dc:creator>
  <cp:lastModifiedBy>力　浩明</cp:lastModifiedBy>
  <cp:revision>3</cp:revision>
  <dcterms:created xsi:type="dcterms:W3CDTF">2025-05-14T04:14:19Z</dcterms:created>
  <dcterms:modified xsi:type="dcterms:W3CDTF">2025-08-08T00:51:40Z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0x010100D318CB62E38FDC4D88A28F4C075FB44A</vt:lpwstr>
  </property>
  <property fmtid="{D5CDD505-2E9C-101B-9397-08002B2CF9AE}" pid="3" name="MediaServiceImageTags">
    <vt:lpwstr/>
  </property>
</Properties>
</file>