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9" r:id="rId2"/>
    <p:sldId id="258" r:id="rId3"/>
    <p:sldId id="257" r:id="rId4"/>
    <p:sldId id="260" r:id="rId5"/>
    <p:sldId id="261" r:id="rId6"/>
    <p:sldId id="262" r:id="rId7"/>
    <p:sldId id="263" r:id="rId8"/>
    <p:sldId id="266" r:id="rId9"/>
    <p:sldId id="267" r:id="rId10"/>
    <p:sldId id="265" r:id="rId11"/>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extLst>
      <p:ext uri="{19B8F6BF-5375-455C-9EA6-DF929625EA0E}">
        <p15:presenceInfo xmlns:p15="http://schemas.microsoft.com/office/powerpoint/2012/main" userId="Administrat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3399"/>
    <a:srgbClr val="E8489C"/>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398" autoAdjust="0"/>
    <p:restoredTop sz="94660"/>
  </p:normalViewPr>
  <p:slideViewPr>
    <p:cSldViewPr snapToGrid="0">
      <p:cViewPr varScale="1">
        <p:scale>
          <a:sx n="70" d="100"/>
          <a:sy n="70" d="100"/>
        </p:scale>
        <p:origin x="1112"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9787" cy="498693"/>
          </a:xfrm>
          <a:prstGeom prst="rect">
            <a:avLst/>
          </a:prstGeom>
        </p:spPr>
        <p:txBody>
          <a:bodyPr vert="horz" lIns="91430" tIns="45715" rIns="91430" bIns="4571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1"/>
            <a:ext cx="2949787" cy="498693"/>
          </a:xfrm>
          <a:prstGeom prst="rect">
            <a:avLst/>
          </a:prstGeom>
        </p:spPr>
        <p:txBody>
          <a:bodyPr vert="horz" lIns="91430" tIns="45715" rIns="91430" bIns="45715" rtlCol="0"/>
          <a:lstStyle>
            <a:lvl1pPr algn="r">
              <a:defRPr sz="1200"/>
            </a:lvl1pPr>
          </a:lstStyle>
          <a:p>
            <a:fld id="{6B30F0D7-3D55-4023-8481-E8D78AD7BB3E}" type="datetimeFigureOut">
              <a:rPr kumimoji="1" lang="ja-JP" altLang="en-US" smtClean="0"/>
              <a:t>2022/3/2</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30" tIns="45715" rIns="91430" bIns="45715" rtlCol="0" anchor="ctr"/>
          <a:lstStyle/>
          <a:p>
            <a:endParaRPr lang="ja-JP" altLang="en-US"/>
          </a:p>
        </p:txBody>
      </p:sp>
      <p:sp>
        <p:nvSpPr>
          <p:cNvPr id="5" name="ノート プレースホルダー 4"/>
          <p:cNvSpPr>
            <a:spLocks noGrp="1"/>
          </p:cNvSpPr>
          <p:nvPr>
            <p:ph type="body" sz="quarter" idx="3"/>
          </p:nvPr>
        </p:nvSpPr>
        <p:spPr>
          <a:xfrm>
            <a:off x="680720" y="4783308"/>
            <a:ext cx="5445760" cy="3913614"/>
          </a:xfrm>
          <a:prstGeom prst="rect">
            <a:avLst/>
          </a:prstGeom>
        </p:spPr>
        <p:txBody>
          <a:bodyPr vert="horz" lIns="91430" tIns="45715" rIns="91430" bIns="45715"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30" tIns="45715" rIns="91430" bIns="4571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30" tIns="45715" rIns="91430" bIns="45715" rtlCol="0" anchor="b"/>
          <a:lstStyle>
            <a:lvl1pPr algn="r">
              <a:defRPr sz="1200"/>
            </a:lvl1pPr>
          </a:lstStyle>
          <a:p>
            <a:fld id="{EC0FEF98-5AD3-48F1-AC3D-6E929F526324}" type="slidenum">
              <a:rPr kumimoji="1" lang="ja-JP" altLang="en-US" smtClean="0"/>
              <a:t>‹#›</a:t>
            </a:fld>
            <a:endParaRPr kumimoji="1" lang="ja-JP" altLang="en-US"/>
          </a:p>
        </p:txBody>
      </p:sp>
    </p:spTree>
    <p:extLst>
      <p:ext uri="{BB962C8B-B14F-4D97-AF65-F5344CB8AC3E}">
        <p14:creationId xmlns:p14="http://schemas.microsoft.com/office/powerpoint/2010/main" val="330177815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034FBB61-FBE8-44AF-9BD8-DFB149ABFE75}" type="datetimeFigureOut">
              <a:rPr kumimoji="1" lang="ja-JP" altLang="en-US" smtClean="0"/>
              <a:t>2022/3/2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D85FD51-5601-4AE7-BBC4-267CD9280BEC}" type="slidenum">
              <a:rPr kumimoji="1" lang="ja-JP" altLang="en-US" smtClean="0"/>
              <a:t>‹#›</a:t>
            </a:fld>
            <a:endParaRPr kumimoji="1" lang="ja-JP" altLang="en-US"/>
          </a:p>
        </p:txBody>
      </p:sp>
    </p:spTree>
    <p:extLst>
      <p:ext uri="{BB962C8B-B14F-4D97-AF65-F5344CB8AC3E}">
        <p14:creationId xmlns:p14="http://schemas.microsoft.com/office/powerpoint/2010/main" val="1766381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34FBB61-FBE8-44AF-9BD8-DFB149ABFE75}" type="datetimeFigureOut">
              <a:rPr kumimoji="1" lang="ja-JP" altLang="en-US" smtClean="0"/>
              <a:t>2022/3/2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D85FD51-5601-4AE7-BBC4-267CD9280BEC}" type="slidenum">
              <a:rPr kumimoji="1" lang="ja-JP" altLang="en-US" smtClean="0"/>
              <a:t>‹#›</a:t>
            </a:fld>
            <a:endParaRPr kumimoji="1" lang="ja-JP" altLang="en-US"/>
          </a:p>
        </p:txBody>
      </p:sp>
    </p:spTree>
    <p:extLst>
      <p:ext uri="{BB962C8B-B14F-4D97-AF65-F5344CB8AC3E}">
        <p14:creationId xmlns:p14="http://schemas.microsoft.com/office/powerpoint/2010/main" val="4211954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34FBB61-FBE8-44AF-9BD8-DFB149ABFE75}" type="datetimeFigureOut">
              <a:rPr kumimoji="1" lang="ja-JP" altLang="en-US" smtClean="0"/>
              <a:t>2022/3/2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D85FD51-5601-4AE7-BBC4-267CD9280BEC}" type="slidenum">
              <a:rPr kumimoji="1" lang="ja-JP" altLang="en-US" smtClean="0"/>
              <a:t>‹#›</a:t>
            </a:fld>
            <a:endParaRPr kumimoji="1" lang="ja-JP" altLang="en-US"/>
          </a:p>
        </p:txBody>
      </p:sp>
    </p:spTree>
    <p:extLst>
      <p:ext uri="{BB962C8B-B14F-4D97-AF65-F5344CB8AC3E}">
        <p14:creationId xmlns:p14="http://schemas.microsoft.com/office/powerpoint/2010/main" val="4258924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34FBB61-FBE8-44AF-9BD8-DFB149ABFE75}" type="datetimeFigureOut">
              <a:rPr kumimoji="1" lang="ja-JP" altLang="en-US" smtClean="0"/>
              <a:t>2022/3/2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D85FD51-5601-4AE7-BBC4-267CD9280BEC}" type="slidenum">
              <a:rPr kumimoji="1" lang="ja-JP" altLang="en-US" smtClean="0"/>
              <a:t>‹#›</a:t>
            </a:fld>
            <a:endParaRPr kumimoji="1" lang="ja-JP" altLang="en-US"/>
          </a:p>
        </p:txBody>
      </p:sp>
    </p:spTree>
    <p:extLst>
      <p:ext uri="{BB962C8B-B14F-4D97-AF65-F5344CB8AC3E}">
        <p14:creationId xmlns:p14="http://schemas.microsoft.com/office/powerpoint/2010/main" val="3290356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34FBB61-FBE8-44AF-9BD8-DFB149ABFE75}" type="datetimeFigureOut">
              <a:rPr kumimoji="1" lang="ja-JP" altLang="en-US" smtClean="0"/>
              <a:t>2022/3/2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D85FD51-5601-4AE7-BBC4-267CD9280BEC}" type="slidenum">
              <a:rPr kumimoji="1" lang="ja-JP" altLang="en-US" smtClean="0"/>
              <a:t>‹#›</a:t>
            </a:fld>
            <a:endParaRPr kumimoji="1" lang="ja-JP" altLang="en-US"/>
          </a:p>
        </p:txBody>
      </p:sp>
    </p:spTree>
    <p:extLst>
      <p:ext uri="{BB962C8B-B14F-4D97-AF65-F5344CB8AC3E}">
        <p14:creationId xmlns:p14="http://schemas.microsoft.com/office/powerpoint/2010/main" val="299076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034FBB61-FBE8-44AF-9BD8-DFB149ABFE75}" type="datetimeFigureOut">
              <a:rPr kumimoji="1" lang="ja-JP" altLang="en-US" smtClean="0"/>
              <a:t>2022/3/2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D85FD51-5601-4AE7-BBC4-267CD9280BEC}" type="slidenum">
              <a:rPr kumimoji="1" lang="ja-JP" altLang="en-US" smtClean="0"/>
              <a:t>‹#›</a:t>
            </a:fld>
            <a:endParaRPr kumimoji="1" lang="ja-JP" altLang="en-US"/>
          </a:p>
        </p:txBody>
      </p:sp>
    </p:spTree>
    <p:extLst>
      <p:ext uri="{BB962C8B-B14F-4D97-AF65-F5344CB8AC3E}">
        <p14:creationId xmlns:p14="http://schemas.microsoft.com/office/powerpoint/2010/main" val="3011583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034FBB61-FBE8-44AF-9BD8-DFB149ABFE75}" type="datetimeFigureOut">
              <a:rPr kumimoji="1" lang="ja-JP" altLang="en-US" smtClean="0"/>
              <a:t>2022/3/2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D85FD51-5601-4AE7-BBC4-267CD9280BEC}" type="slidenum">
              <a:rPr kumimoji="1" lang="ja-JP" altLang="en-US" smtClean="0"/>
              <a:t>‹#›</a:t>
            </a:fld>
            <a:endParaRPr kumimoji="1" lang="ja-JP" altLang="en-US"/>
          </a:p>
        </p:txBody>
      </p:sp>
    </p:spTree>
    <p:extLst>
      <p:ext uri="{BB962C8B-B14F-4D97-AF65-F5344CB8AC3E}">
        <p14:creationId xmlns:p14="http://schemas.microsoft.com/office/powerpoint/2010/main" val="2131778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034FBB61-FBE8-44AF-9BD8-DFB149ABFE75}" type="datetimeFigureOut">
              <a:rPr kumimoji="1" lang="ja-JP" altLang="en-US" smtClean="0"/>
              <a:t>2022/3/2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D85FD51-5601-4AE7-BBC4-267CD9280BEC}" type="slidenum">
              <a:rPr kumimoji="1" lang="ja-JP" altLang="en-US" smtClean="0"/>
              <a:t>‹#›</a:t>
            </a:fld>
            <a:endParaRPr kumimoji="1" lang="ja-JP" altLang="en-US"/>
          </a:p>
        </p:txBody>
      </p:sp>
    </p:spTree>
    <p:extLst>
      <p:ext uri="{BB962C8B-B14F-4D97-AF65-F5344CB8AC3E}">
        <p14:creationId xmlns:p14="http://schemas.microsoft.com/office/powerpoint/2010/main" val="2541889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4FBB61-FBE8-44AF-9BD8-DFB149ABFE75}" type="datetimeFigureOut">
              <a:rPr kumimoji="1" lang="ja-JP" altLang="en-US" smtClean="0"/>
              <a:t>2022/3/2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D85FD51-5601-4AE7-BBC4-267CD9280BEC}" type="slidenum">
              <a:rPr kumimoji="1" lang="ja-JP" altLang="en-US" smtClean="0"/>
              <a:t>‹#›</a:t>
            </a:fld>
            <a:endParaRPr kumimoji="1" lang="ja-JP" altLang="en-US"/>
          </a:p>
        </p:txBody>
      </p:sp>
    </p:spTree>
    <p:extLst>
      <p:ext uri="{BB962C8B-B14F-4D97-AF65-F5344CB8AC3E}">
        <p14:creationId xmlns:p14="http://schemas.microsoft.com/office/powerpoint/2010/main" val="1154428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34FBB61-FBE8-44AF-9BD8-DFB149ABFE75}" type="datetimeFigureOut">
              <a:rPr kumimoji="1" lang="ja-JP" altLang="en-US" smtClean="0"/>
              <a:t>2022/3/2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D85FD51-5601-4AE7-BBC4-267CD9280BEC}" type="slidenum">
              <a:rPr kumimoji="1" lang="ja-JP" altLang="en-US" smtClean="0"/>
              <a:t>‹#›</a:t>
            </a:fld>
            <a:endParaRPr kumimoji="1" lang="ja-JP" altLang="en-US"/>
          </a:p>
        </p:txBody>
      </p:sp>
    </p:spTree>
    <p:extLst>
      <p:ext uri="{BB962C8B-B14F-4D97-AF65-F5344CB8AC3E}">
        <p14:creationId xmlns:p14="http://schemas.microsoft.com/office/powerpoint/2010/main" val="3223762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34FBB61-FBE8-44AF-9BD8-DFB149ABFE75}" type="datetimeFigureOut">
              <a:rPr kumimoji="1" lang="ja-JP" altLang="en-US" smtClean="0"/>
              <a:t>2022/3/2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D85FD51-5601-4AE7-BBC4-267CD9280BEC}" type="slidenum">
              <a:rPr kumimoji="1" lang="ja-JP" altLang="en-US" smtClean="0"/>
              <a:t>‹#›</a:t>
            </a:fld>
            <a:endParaRPr kumimoji="1" lang="ja-JP" altLang="en-US"/>
          </a:p>
        </p:txBody>
      </p:sp>
    </p:spTree>
    <p:extLst>
      <p:ext uri="{BB962C8B-B14F-4D97-AF65-F5344CB8AC3E}">
        <p14:creationId xmlns:p14="http://schemas.microsoft.com/office/powerpoint/2010/main" val="2418051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4FBB61-FBE8-44AF-9BD8-DFB149ABFE75}" type="datetimeFigureOut">
              <a:rPr kumimoji="1" lang="ja-JP" altLang="en-US" smtClean="0"/>
              <a:t>2022/3/2</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85FD51-5601-4AE7-BBC4-267CD9280BEC}" type="slidenum">
              <a:rPr kumimoji="1" lang="ja-JP" altLang="en-US" smtClean="0"/>
              <a:t>‹#›</a:t>
            </a:fld>
            <a:endParaRPr kumimoji="1" lang="ja-JP" altLang="en-US"/>
          </a:p>
        </p:txBody>
      </p:sp>
    </p:spTree>
    <p:extLst>
      <p:ext uri="{BB962C8B-B14F-4D97-AF65-F5344CB8AC3E}">
        <p14:creationId xmlns:p14="http://schemas.microsoft.com/office/powerpoint/2010/main" val="5621915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9.jpg"/><Relationship Id="rId2" Type="http://schemas.openxmlformats.org/officeDocument/2006/relationships/image" Target="../media/image11.jp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7.xml"/><Relationship Id="rId6" Type="http://schemas.openxmlformats.org/officeDocument/2006/relationships/image" Target="../media/image3.jpg"/><Relationship Id="rId5" Type="http://schemas.openxmlformats.org/officeDocument/2006/relationships/image" Target="../media/image9.jp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jp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6.jpg"/><Relationship Id="rId4" Type="http://schemas.openxmlformats.org/officeDocument/2006/relationships/image" Target="../media/image25.jpg"/></Relationships>
</file>

<file path=ppt/slides/_rels/slide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62160"/>
            <a:ext cx="9144000" cy="5295840"/>
          </a:xfrm>
          <a:prstGeom prst="rect">
            <a:avLst/>
          </a:prstGeom>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874520"/>
          </a:xfrm>
          <a:prstGeom prst="rect">
            <a:avLst/>
          </a:prstGeom>
        </p:spPr>
      </p:pic>
    </p:spTree>
    <p:extLst>
      <p:ext uri="{BB962C8B-B14F-4D97-AF65-F5344CB8AC3E}">
        <p14:creationId xmlns:p14="http://schemas.microsoft.com/office/powerpoint/2010/main" val="30643962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 y="18288"/>
            <a:ext cx="9153144" cy="812860"/>
          </a:xfrm>
          <a:prstGeom prst="rect">
            <a:avLst/>
          </a:prstGeom>
        </p:spPr>
      </p:pic>
      <p:sp>
        <p:nvSpPr>
          <p:cNvPr id="2" name="角丸四角形 1"/>
          <p:cNvSpPr/>
          <p:nvPr/>
        </p:nvSpPr>
        <p:spPr>
          <a:xfrm>
            <a:off x="548640" y="1161288"/>
            <a:ext cx="8138160" cy="5193792"/>
          </a:xfrm>
          <a:prstGeom prst="roundRect">
            <a:avLst/>
          </a:prstGeom>
          <a:solidFill>
            <a:srgbClr val="FFFFCC"/>
          </a:solidFill>
          <a:ln w="57150"/>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dirty="0"/>
          </a:p>
        </p:txBody>
      </p:sp>
      <p:sp>
        <p:nvSpPr>
          <p:cNvPr id="6" name="正方形/長方形 5"/>
          <p:cNvSpPr/>
          <p:nvPr/>
        </p:nvSpPr>
        <p:spPr>
          <a:xfrm>
            <a:off x="978408" y="1608275"/>
            <a:ext cx="1389888" cy="538609"/>
          </a:xfrm>
          <a:prstGeom prst="rect">
            <a:avLst/>
          </a:prstGeom>
        </p:spPr>
        <p:txBody>
          <a:bodyPr wrap="square">
            <a:spAutoFit/>
          </a:bodyPr>
          <a:lstStyle/>
          <a:p>
            <a:r>
              <a:rPr kumimoji="1" lang="ja-JP" altLang="en-US" sz="2900" b="1" dirty="0">
                <a:latin typeface="メイリオ" panose="020B0604030504040204" pitchFamily="50" charset="-128"/>
                <a:ea typeface="メイリオ" panose="020B0604030504040204" pitchFamily="50" charset="-128"/>
              </a:rPr>
              <a:t>まとめ</a:t>
            </a:r>
            <a:endParaRPr kumimoji="1" lang="en-US" altLang="ja-JP" sz="2900" b="1"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9057690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098" y="5081047"/>
            <a:ext cx="1174987" cy="1281803"/>
          </a:xfrm>
          <a:prstGeom prst="rect">
            <a:avLst/>
          </a:prstGeom>
          <a:scene3d>
            <a:camera prst="orthographicFront"/>
            <a:lightRig rig="threePt" dir="t"/>
          </a:scene3d>
          <a:sp3d contourW="12700">
            <a:contourClr>
              <a:schemeClr val="bg1"/>
            </a:contourClr>
          </a:sp3d>
        </p:spPr>
      </p:pic>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2537" y="969623"/>
            <a:ext cx="5157318" cy="3918999"/>
          </a:xfrm>
          <a:prstGeom prst="rect">
            <a:avLst/>
          </a:prstGeom>
        </p:spPr>
      </p:pic>
      <p:pic>
        <p:nvPicPr>
          <p:cNvPr id="8" name="図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962" y="1131960"/>
            <a:ext cx="2373027" cy="2373028"/>
          </a:xfrm>
          <a:prstGeom prst="rect">
            <a:avLst/>
          </a:prstGeom>
        </p:spPr>
      </p:pic>
      <p:cxnSp>
        <p:nvCxnSpPr>
          <p:cNvPr id="12" name="直線コネクタ 11"/>
          <p:cNvCxnSpPr/>
          <p:nvPr/>
        </p:nvCxnSpPr>
        <p:spPr>
          <a:xfrm>
            <a:off x="2469823" y="2073897"/>
            <a:ext cx="4817096" cy="1244338"/>
          </a:xfrm>
          <a:prstGeom prst="line">
            <a:avLst/>
          </a:prstGeom>
          <a:ln w="28575">
            <a:solidFill>
              <a:srgbClr val="FF3399"/>
            </a:solidFill>
          </a:ln>
        </p:spPr>
        <p:style>
          <a:lnRef idx="3">
            <a:schemeClr val="accent2"/>
          </a:lnRef>
          <a:fillRef idx="0">
            <a:schemeClr val="accent2"/>
          </a:fillRef>
          <a:effectRef idx="2">
            <a:schemeClr val="accent2"/>
          </a:effectRef>
          <a:fontRef idx="minor">
            <a:schemeClr val="tx1"/>
          </a:fontRef>
        </p:style>
      </p:cxnSp>
      <p:pic>
        <p:nvPicPr>
          <p:cNvPr id="3" name="図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1015" y="165063"/>
            <a:ext cx="4194168" cy="738338"/>
          </a:xfrm>
          <a:prstGeom prst="rect">
            <a:avLst/>
          </a:prstGeom>
        </p:spPr>
      </p:pic>
      <p:sp>
        <p:nvSpPr>
          <p:cNvPr id="10" name="角丸四角形吹き出し 9"/>
          <p:cNvSpPr/>
          <p:nvPr/>
        </p:nvSpPr>
        <p:spPr>
          <a:xfrm>
            <a:off x="1933242" y="5081047"/>
            <a:ext cx="6833686" cy="1404593"/>
          </a:xfrm>
          <a:prstGeom prst="wedgeRoundRectCallout">
            <a:avLst>
              <a:gd name="adj1" fmla="val -55989"/>
              <a:gd name="adj2" fmla="val 22238"/>
              <a:gd name="adj3" fmla="val 16667"/>
            </a:avLst>
          </a:prstGeom>
          <a:solidFill>
            <a:schemeClr val="accent1">
              <a:lumMod val="20000"/>
              <a:lumOff val="80000"/>
            </a:schemeClr>
          </a:solidFill>
          <a:ln w="158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solidFill>
                  <a:schemeClr val="tx1"/>
                </a:solidFill>
                <a:latin typeface="HGP教科書体" panose="02020600000000000000" pitchFamily="18" charset="-128"/>
                <a:ea typeface="HGP教科書体" panose="02020600000000000000" pitchFamily="18" charset="-128"/>
              </a:rPr>
              <a:t>　</a:t>
            </a:r>
            <a:r>
              <a:rPr kumimoji="1" lang="ja-JP" altLang="en-US" sz="3000" dirty="0" smtClean="0">
                <a:solidFill>
                  <a:schemeClr val="tx1"/>
                </a:solidFill>
                <a:latin typeface="HGP教科書体" panose="02020600000000000000" pitchFamily="18" charset="-128"/>
                <a:ea typeface="HGP教科書体" panose="02020600000000000000" pitchFamily="18" charset="-128"/>
              </a:rPr>
              <a:t>排水機場の中では</a:t>
            </a:r>
            <a:r>
              <a:rPr kumimoji="1" lang="en-US" altLang="ja-JP" sz="3000" dirty="0" smtClean="0">
                <a:solidFill>
                  <a:schemeClr val="tx1"/>
                </a:solidFill>
                <a:latin typeface="HGP教科書体" panose="02020600000000000000" pitchFamily="18" charset="-128"/>
                <a:ea typeface="HGP教科書体" panose="02020600000000000000" pitchFamily="18" charset="-128"/>
              </a:rPr>
              <a:t>,</a:t>
            </a:r>
            <a:r>
              <a:rPr kumimoji="1" lang="ja-JP" altLang="en-US" sz="3000" dirty="0" smtClean="0">
                <a:solidFill>
                  <a:schemeClr val="tx1"/>
                </a:solidFill>
                <a:latin typeface="HGP教科書体" panose="02020600000000000000" pitchFamily="18" charset="-128"/>
                <a:ea typeface="HGP教科書体" panose="02020600000000000000" pitchFamily="18" charset="-128"/>
              </a:rPr>
              <a:t>いろいろな機械が力を</a:t>
            </a:r>
            <a:endParaRPr kumimoji="1" lang="en-US" altLang="ja-JP" sz="3000" dirty="0" smtClean="0">
              <a:solidFill>
                <a:schemeClr val="tx1"/>
              </a:solidFill>
              <a:latin typeface="HGP教科書体" panose="02020600000000000000" pitchFamily="18" charset="-128"/>
              <a:ea typeface="HGP教科書体" panose="02020600000000000000" pitchFamily="18" charset="-128"/>
            </a:endParaRPr>
          </a:p>
          <a:p>
            <a:r>
              <a:rPr kumimoji="1" lang="ja-JP" altLang="en-US" sz="3000" dirty="0" smtClean="0">
                <a:solidFill>
                  <a:schemeClr val="tx1"/>
                </a:solidFill>
                <a:latin typeface="HGP教科書体" panose="02020600000000000000" pitchFamily="18" charset="-128"/>
                <a:ea typeface="HGP教科書体" panose="02020600000000000000" pitchFamily="18" charset="-128"/>
              </a:rPr>
              <a:t>合わせて動いているんだよ。</a:t>
            </a:r>
            <a:endParaRPr kumimoji="1" lang="ja-JP" altLang="en-US" sz="3000" dirty="0">
              <a:solidFill>
                <a:schemeClr val="tx1"/>
              </a:solidFill>
              <a:latin typeface="HGP教科書体" panose="02020600000000000000" pitchFamily="18" charset="-128"/>
              <a:ea typeface="HGP教科書体" panose="02020600000000000000" pitchFamily="18" charset="-128"/>
            </a:endParaRPr>
          </a:p>
        </p:txBody>
      </p:sp>
    </p:spTree>
    <p:extLst>
      <p:ext uri="{BB962C8B-B14F-4D97-AF65-F5344CB8AC3E}">
        <p14:creationId xmlns:p14="http://schemas.microsoft.com/office/powerpoint/2010/main" val="42757634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2">
            <a:extLst>
              <a:ext uri="{28A0092B-C50C-407E-A947-70E740481C1C}">
                <a14:useLocalDpi xmlns:a14="http://schemas.microsoft.com/office/drawing/2010/main" val="0"/>
              </a:ext>
            </a:extLst>
          </a:blip>
          <a:srcRect t="19371" b="-2552"/>
          <a:stretch/>
        </p:blipFill>
        <p:spPr>
          <a:xfrm>
            <a:off x="0" y="-5834"/>
            <a:ext cx="9144000" cy="1087674"/>
          </a:xfrm>
          <a:prstGeom prst="rect">
            <a:avLst/>
          </a:prstGeom>
        </p:spPr>
      </p:pic>
      <p:sp>
        <p:nvSpPr>
          <p:cNvPr id="9" name="角丸四角形 8"/>
          <p:cNvSpPr/>
          <p:nvPr/>
        </p:nvSpPr>
        <p:spPr>
          <a:xfrm>
            <a:off x="273377" y="5946738"/>
            <a:ext cx="8795209" cy="802854"/>
          </a:xfrm>
          <a:prstGeom prst="roundRect">
            <a:avLst/>
          </a:prstGeom>
          <a:solidFill>
            <a:schemeClr val="accent6">
              <a:lumMod val="20000"/>
              <a:lumOff val="80000"/>
            </a:schemeClr>
          </a:solid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0" name="正方形/長方形 9"/>
          <p:cNvSpPr/>
          <p:nvPr/>
        </p:nvSpPr>
        <p:spPr>
          <a:xfrm>
            <a:off x="585256" y="5968343"/>
            <a:ext cx="8352148" cy="7812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dirty="0">
                <a:solidFill>
                  <a:schemeClr val="accent5"/>
                </a:solidFill>
                <a:latin typeface="UD デジタル 教科書体 N-R" panose="02020400000000000000" pitchFamily="17" charset="-128"/>
                <a:ea typeface="UD デジタル 教科書体 N-R" panose="02020400000000000000" pitchFamily="17" charset="-128"/>
              </a:rPr>
              <a:t>排水路</a:t>
            </a:r>
            <a:endParaRPr kumimoji="1" lang="en-US" altLang="ja-JP" dirty="0">
              <a:solidFill>
                <a:schemeClr val="accent5"/>
              </a:solidFill>
              <a:latin typeface="UD デジタル 教科書体 N-R" panose="02020400000000000000" pitchFamily="17" charset="-128"/>
              <a:ea typeface="UD デジタル 教科書体 N-R" panose="02020400000000000000" pitchFamily="17" charset="-128"/>
            </a:endParaRPr>
          </a:p>
          <a:p>
            <a:r>
              <a:rPr kumimoji="1" lang="ja-JP" altLang="en-US" dirty="0">
                <a:latin typeface="UD デジタル 教科書体 N-R" panose="02020400000000000000" pitchFamily="17" charset="-128"/>
                <a:ea typeface="UD デジタル 教科書体 N-R" panose="02020400000000000000" pitchFamily="17" charset="-128"/>
              </a:rPr>
              <a:t>　田んぼ</a:t>
            </a:r>
            <a:r>
              <a:rPr kumimoji="1" lang="ja-JP" altLang="en-US" dirty="0" smtClean="0">
                <a:latin typeface="UD デジタル 教科書体 N-R" panose="02020400000000000000" pitchFamily="17" charset="-128"/>
                <a:ea typeface="UD デジタル 教科書体 N-R" panose="02020400000000000000" pitchFamily="17" charset="-128"/>
              </a:rPr>
              <a:t>や周辺の住宅地などにふった雨水や農業で使い終わった水を集めて</a:t>
            </a:r>
            <a:r>
              <a:rPr kumimoji="1" lang="en-US" altLang="ja-JP" dirty="0" smtClean="0">
                <a:latin typeface="UD デジタル 教科書体 N-R" panose="02020400000000000000" pitchFamily="17" charset="-128"/>
                <a:ea typeface="UD デジタル 教科書体 N-R" panose="02020400000000000000" pitchFamily="17" charset="-128"/>
              </a:rPr>
              <a:t>,</a:t>
            </a:r>
          </a:p>
          <a:p>
            <a:r>
              <a:rPr kumimoji="1" lang="ja-JP" altLang="en-US" dirty="0" smtClean="0">
                <a:latin typeface="UD デジタル 教科書体 N-R" panose="02020400000000000000" pitchFamily="17" charset="-128"/>
                <a:ea typeface="UD デジタル 教科書体 N-R" panose="02020400000000000000" pitchFamily="17" charset="-128"/>
              </a:rPr>
              <a:t>大きな河川へ流す役わりをもっています。</a:t>
            </a:r>
            <a:endParaRPr kumimoji="1" lang="en-US" altLang="ja-JP" dirty="0">
              <a:latin typeface="UD デジタル 教科書体 N-R" panose="02020400000000000000" pitchFamily="17" charset="-128"/>
              <a:ea typeface="UD デジタル 教科書体 N-R" panose="02020400000000000000" pitchFamily="17" charset="-128"/>
            </a:endParaRPr>
          </a:p>
        </p:txBody>
      </p:sp>
      <p:sp>
        <p:nvSpPr>
          <p:cNvPr id="11" name="フローチャート: 結合子 10"/>
          <p:cNvSpPr/>
          <p:nvPr/>
        </p:nvSpPr>
        <p:spPr>
          <a:xfrm>
            <a:off x="451875" y="5476931"/>
            <a:ext cx="452487" cy="424206"/>
          </a:xfrm>
          <a:prstGeom prst="flowChartConnector">
            <a:avLst/>
          </a:prstGeom>
          <a:solidFill>
            <a:schemeClr val="accent6"/>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900" dirty="0" smtClean="0">
                <a:solidFill>
                  <a:schemeClr val="bg1"/>
                </a:solidFill>
                <a:latin typeface="UD デジタル 教科書体 NK-R" panose="02020400000000000000" pitchFamily="18" charset="-128"/>
                <a:ea typeface="UD デジタル 教科書体 NK-R" panose="02020400000000000000" pitchFamily="18" charset="-128"/>
              </a:rPr>
              <a:t>知</a:t>
            </a:r>
            <a:endParaRPr kumimoji="1" lang="ja-JP" altLang="en-US" sz="1900"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12" name="フローチャート: 結合子 11"/>
          <p:cNvSpPr/>
          <p:nvPr/>
        </p:nvSpPr>
        <p:spPr>
          <a:xfrm>
            <a:off x="970716" y="5476931"/>
            <a:ext cx="452487" cy="424206"/>
          </a:xfrm>
          <a:prstGeom prst="flowChartConnector">
            <a:avLst/>
          </a:prstGeom>
          <a:solidFill>
            <a:schemeClr val="accent6"/>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900" dirty="0">
                <a:solidFill>
                  <a:schemeClr val="bg1"/>
                </a:solidFill>
                <a:latin typeface="UD デジタル 教科書体 NK-R" panose="02020400000000000000" pitchFamily="18" charset="-128"/>
                <a:ea typeface="UD デジタル 教科書体 NK-R" panose="02020400000000000000" pitchFamily="18" charset="-128"/>
              </a:rPr>
              <a:t>識</a:t>
            </a:r>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01" y="1677970"/>
            <a:ext cx="1869820" cy="895032"/>
          </a:xfrm>
          <a:prstGeom prst="rect">
            <a:avLst/>
          </a:prstGeom>
        </p:spPr>
      </p:pic>
      <p:pic>
        <p:nvPicPr>
          <p:cNvPr id="5" name="図 4"/>
          <p:cNvPicPr>
            <a:picLocks noChangeAspect="1"/>
          </p:cNvPicPr>
          <p:nvPr/>
        </p:nvPicPr>
        <p:blipFill rotWithShape="1">
          <a:blip r:embed="rId4">
            <a:extLst>
              <a:ext uri="{28A0092B-C50C-407E-A947-70E740481C1C}">
                <a14:useLocalDpi xmlns:a14="http://schemas.microsoft.com/office/drawing/2010/main" val="0"/>
              </a:ext>
            </a:extLst>
          </a:blip>
          <a:srcRect l="9512" t="-2963" r="9833" b="1"/>
          <a:stretch/>
        </p:blipFill>
        <p:spPr>
          <a:xfrm>
            <a:off x="2026766" y="797020"/>
            <a:ext cx="7004115" cy="5149718"/>
          </a:xfrm>
          <a:prstGeom prst="rect">
            <a:avLst/>
          </a:prstGeom>
        </p:spPr>
      </p:pic>
      <p:pic>
        <p:nvPicPr>
          <p:cNvPr id="13" name="図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6960" y="2594606"/>
            <a:ext cx="653301" cy="725005"/>
          </a:xfrm>
          <a:prstGeom prst="rect">
            <a:avLst/>
          </a:prstGeom>
        </p:spPr>
      </p:pic>
    </p:spTree>
    <p:extLst>
      <p:ext uri="{BB962C8B-B14F-4D97-AF65-F5344CB8AC3E}">
        <p14:creationId xmlns:p14="http://schemas.microsoft.com/office/powerpoint/2010/main" val="18121959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391" y="4892041"/>
            <a:ext cx="1917307" cy="1646173"/>
          </a:xfrm>
          <a:prstGeom prst="rect">
            <a:avLst/>
          </a:prstGeom>
        </p:spPr>
      </p:pic>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9778" y="1950656"/>
            <a:ext cx="3675389" cy="1096291"/>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59778" y="3343475"/>
            <a:ext cx="3684222" cy="1105971"/>
          </a:xfrm>
          <a:prstGeom prst="rect">
            <a:avLst/>
          </a:prstGeom>
        </p:spPr>
      </p:pic>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59778" y="410003"/>
            <a:ext cx="3513344" cy="862265"/>
          </a:xfrm>
          <a:prstGeom prst="rect">
            <a:avLst/>
          </a:prstGeom>
        </p:spPr>
      </p:pic>
      <p:pic>
        <p:nvPicPr>
          <p:cNvPr id="8" name="図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6926535" y="1132668"/>
            <a:ext cx="579829" cy="643469"/>
          </a:xfrm>
          <a:prstGeom prst="rect">
            <a:avLst/>
          </a:prstGeom>
        </p:spPr>
      </p:pic>
      <p:pic>
        <p:nvPicPr>
          <p:cNvPr id="9" name="図 8"/>
          <p:cNvPicPr>
            <a:picLocks noChangeAspect="1"/>
          </p:cNvPicPr>
          <p:nvPr/>
        </p:nvPicPr>
        <p:blipFill rotWithShape="1">
          <a:blip r:embed="rId7">
            <a:extLst>
              <a:ext uri="{28A0092B-C50C-407E-A947-70E740481C1C}">
                <a14:useLocalDpi xmlns:a14="http://schemas.microsoft.com/office/drawing/2010/main" val="0"/>
              </a:ext>
            </a:extLst>
          </a:blip>
          <a:srcRect l="16973" t="-247" r="12561" b="228"/>
          <a:stretch/>
        </p:blipFill>
        <p:spPr>
          <a:xfrm>
            <a:off x="9954" y="0"/>
            <a:ext cx="5449824" cy="4435717"/>
          </a:xfrm>
          <a:prstGeom prst="rect">
            <a:avLst/>
          </a:prstGeom>
        </p:spPr>
      </p:pic>
      <p:sp>
        <p:nvSpPr>
          <p:cNvPr id="10" name="角丸四角形吹き出し 9"/>
          <p:cNvSpPr/>
          <p:nvPr/>
        </p:nvSpPr>
        <p:spPr>
          <a:xfrm>
            <a:off x="2633473" y="4892041"/>
            <a:ext cx="6025896" cy="1554479"/>
          </a:xfrm>
          <a:prstGeom prst="wedgeRoundRectCallout">
            <a:avLst>
              <a:gd name="adj1" fmla="val -58619"/>
              <a:gd name="adj2" fmla="val -1537"/>
              <a:gd name="adj3" fmla="val 16667"/>
            </a:avLst>
          </a:prstGeom>
          <a:solidFill>
            <a:schemeClr val="accent4">
              <a:lumMod val="20000"/>
              <a:lumOff val="80000"/>
            </a:schemeClr>
          </a:solidFill>
          <a:ln w="158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solidFill>
                  <a:schemeClr val="tx1"/>
                </a:solidFill>
                <a:latin typeface="HGP教科書体" panose="02020600000000000000" pitchFamily="18" charset="-128"/>
                <a:ea typeface="HGP教科書体" panose="02020600000000000000" pitchFamily="18" charset="-128"/>
              </a:rPr>
              <a:t>　</a:t>
            </a:r>
            <a:r>
              <a:rPr kumimoji="1" lang="ja-JP" altLang="en-US" sz="2800" dirty="0">
                <a:solidFill>
                  <a:schemeClr val="tx1"/>
                </a:solidFill>
                <a:latin typeface="HGP教科書体" panose="02020600000000000000" pitchFamily="18" charset="-128"/>
                <a:ea typeface="HGP教科書体" panose="02020600000000000000" pitchFamily="18" charset="-128"/>
              </a:rPr>
              <a:t>大雨</a:t>
            </a:r>
            <a:r>
              <a:rPr kumimoji="1" lang="ja-JP" altLang="en-US" sz="2800" dirty="0" smtClean="0">
                <a:solidFill>
                  <a:schemeClr val="tx1"/>
                </a:solidFill>
                <a:latin typeface="HGP教科書体" panose="02020600000000000000" pitchFamily="18" charset="-128"/>
                <a:ea typeface="HGP教科書体" panose="02020600000000000000" pitchFamily="18" charset="-128"/>
              </a:rPr>
              <a:t>の</a:t>
            </a:r>
            <a:r>
              <a:rPr kumimoji="1" lang="ja-JP" altLang="en-US" sz="2800" dirty="0" err="1" smtClean="0">
                <a:solidFill>
                  <a:schemeClr val="tx1"/>
                </a:solidFill>
                <a:latin typeface="HGP教科書体" panose="02020600000000000000" pitchFamily="18" charset="-128"/>
                <a:ea typeface="HGP教科書体" panose="02020600000000000000" pitchFamily="18" charset="-128"/>
              </a:rPr>
              <a:t>どろ</a:t>
            </a:r>
            <a:r>
              <a:rPr kumimoji="1" lang="ja-JP" altLang="en-US" sz="2800" dirty="0" smtClean="0">
                <a:solidFill>
                  <a:schemeClr val="tx1"/>
                </a:solidFill>
                <a:latin typeface="HGP教科書体" panose="02020600000000000000" pitchFamily="18" charset="-128"/>
                <a:ea typeface="HGP教科書体" panose="02020600000000000000" pitchFamily="18" charset="-128"/>
              </a:rPr>
              <a:t>水が</a:t>
            </a:r>
            <a:r>
              <a:rPr kumimoji="1" lang="en-US" altLang="ja-JP" sz="2800" dirty="0" smtClean="0">
                <a:solidFill>
                  <a:schemeClr val="tx1"/>
                </a:solidFill>
                <a:latin typeface="HGP教科書体" panose="02020600000000000000" pitchFamily="18" charset="-128"/>
                <a:ea typeface="HGP教科書体" panose="02020600000000000000" pitchFamily="18" charset="-128"/>
              </a:rPr>
              <a:t>,</a:t>
            </a:r>
            <a:r>
              <a:rPr kumimoji="1" lang="ja-JP" altLang="en-US" sz="2800" dirty="0" smtClean="0">
                <a:solidFill>
                  <a:schemeClr val="tx1"/>
                </a:solidFill>
                <a:latin typeface="HGP教科書体" panose="02020600000000000000" pitchFamily="18" charset="-128"/>
                <a:ea typeface="HGP教科書体" panose="02020600000000000000" pitchFamily="18" charset="-128"/>
              </a:rPr>
              <a:t>田んぼや家に</a:t>
            </a:r>
            <a:r>
              <a:rPr kumimoji="1" lang="ja-JP" altLang="en-US" sz="2800" dirty="0" smtClean="0">
                <a:solidFill>
                  <a:schemeClr val="tx1"/>
                </a:solidFill>
                <a:latin typeface="HGP教科書体" panose="02020600000000000000" pitchFamily="18" charset="-128"/>
                <a:ea typeface="HGP教科書体" panose="02020600000000000000" pitchFamily="18" charset="-128"/>
              </a:rPr>
              <a:t>あふれてきたら</a:t>
            </a:r>
            <a:r>
              <a:rPr kumimoji="1" lang="ja-JP" altLang="en-US" sz="2800" dirty="0" smtClean="0">
                <a:solidFill>
                  <a:schemeClr val="tx1"/>
                </a:solidFill>
                <a:latin typeface="HGP教科書体" panose="02020600000000000000" pitchFamily="18" charset="-128"/>
                <a:ea typeface="HGP教科書体" panose="02020600000000000000" pitchFamily="18" charset="-128"/>
              </a:rPr>
              <a:t>たいへんだよ。</a:t>
            </a:r>
            <a:endParaRPr kumimoji="1" lang="en-US" altLang="ja-JP" sz="2800" dirty="0" smtClean="0">
              <a:solidFill>
                <a:schemeClr val="tx1"/>
              </a:solidFill>
              <a:latin typeface="HGP教科書体" panose="02020600000000000000" pitchFamily="18" charset="-128"/>
              <a:ea typeface="HGP教科書体" panose="02020600000000000000" pitchFamily="18" charset="-128"/>
            </a:endParaRPr>
          </a:p>
        </p:txBody>
      </p:sp>
    </p:spTree>
    <p:extLst>
      <p:ext uri="{BB962C8B-B14F-4D97-AF65-F5344CB8AC3E}">
        <p14:creationId xmlns:p14="http://schemas.microsoft.com/office/powerpoint/2010/main" val="659815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9824" y="1243114"/>
            <a:ext cx="3694176" cy="1024681"/>
          </a:xfrm>
          <a:prstGeom prst="rect">
            <a:avLst/>
          </a:prstGeom>
        </p:spPr>
      </p:pic>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186" y="16885"/>
            <a:ext cx="1982350" cy="701075"/>
          </a:xfrm>
          <a:prstGeom prst="rect">
            <a:avLst/>
          </a:prstGeom>
        </p:spPr>
      </p:pic>
      <p:pic>
        <p:nvPicPr>
          <p:cNvPr id="8" name="図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6937842" y="621925"/>
            <a:ext cx="603038" cy="669225"/>
          </a:xfrm>
          <a:prstGeom prst="rect">
            <a:avLst/>
          </a:prstGeom>
        </p:spPr>
      </p:pic>
      <p:sp>
        <p:nvSpPr>
          <p:cNvPr id="9" name="角丸四角形 8"/>
          <p:cNvSpPr/>
          <p:nvPr/>
        </p:nvSpPr>
        <p:spPr>
          <a:xfrm>
            <a:off x="5580069" y="2580846"/>
            <a:ext cx="3463346" cy="2183178"/>
          </a:xfrm>
          <a:prstGeom prst="roundRect">
            <a:avLst/>
          </a:prstGeom>
          <a:solidFill>
            <a:schemeClr val="accent6">
              <a:lumMod val="20000"/>
              <a:lumOff val="80000"/>
            </a:schemeClr>
          </a:solid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0" name="正方形/長方形 9"/>
          <p:cNvSpPr/>
          <p:nvPr/>
        </p:nvSpPr>
        <p:spPr>
          <a:xfrm>
            <a:off x="5652044" y="2792948"/>
            <a:ext cx="3309257" cy="172418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endParaRPr kumimoji="1" lang="ja-JP" altLang="en-US" dirty="0"/>
          </a:p>
        </p:txBody>
      </p:sp>
      <p:sp>
        <p:nvSpPr>
          <p:cNvPr id="11" name="正方形/長方形 10"/>
          <p:cNvSpPr/>
          <p:nvPr/>
        </p:nvSpPr>
        <p:spPr>
          <a:xfrm>
            <a:off x="5662183" y="2840754"/>
            <a:ext cx="3381232" cy="2046714"/>
          </a:xfrm>
          <a:prstGeom prst="rect">
            <a:avLst/>
          </a:prstGeom>
        </p:spPr>
        <p:txBody>
          <a:bodyPr wrap="square">
            <a:spAutoFit/>
          </a:bodyPr>
          <a:lstStyle/>
          <a:p>
            <a:r>
              <a:rPr kumimoji="1" lang="ja-JP" altLang="en-US" dirty="0" smtClean="0">
                <a:solidFill>
                  <a:schemeClr val="accent5"/>
                </a:solidFill>
                <a:latin typeface="UD デジタル 教科書体 NK-R" panose="02020400000000000000" pitchFamily="18" charset="-128"/>
                <a:ea typeface="UD デジタル 教科書体 NK-R" panose="02020400000000000000" pitchFamily="18" charset="-128"/>
              </a:rPr>
              <a:t>　</a:t>
            </a:r>
            <a:r>
              <a:rPr kumimoji="1" lang="ja-JP" altLang="en-US" dirty="0" smtClean="0">
                <a:solidFill>
                  <a:schemeClr val="accent5"/>
                </a:solidFill>
                <a:latin typeface="UD デジタル 教科書体 N-R" panose="02020400000000000000" pitchFamily="17" charset="-128"/>
                <a:ea typeface="UD デジタル 教科書体 N-R" panose="02020400000000000000" pitchFamily="17" charset="-128"/>
              </a:rPr>
              <a:t>排水機場のポンプの力</a:t>
            </a:r>
            <a:endParaRPr kumimoji="1" lang="en-US" altLang="ja-JP" dirty="0" smtClean="0">
              <a:solidFill>
                <a:schemeClr val="accent5"/>
              </a:solidFill>
              <a:latin typeface="UD デジタル 教科書体 N-R" panose="02020400000000000000" pitchFamily="17" charset="-128"/>
              <a:ea typeface="UD デジタル 教科書体 N-R" panose="02020400000000000000" pitchFamily="17" charset="-128"/>
            </a:endParaRPr>
          </a:p>
          <a:p>
            <a:r>
              <a:rPr kumimoji="1" lang="ja-JP" altLang="en-US" sz="1600" dirty="0">
                <a:latin typeface="UD デジタル 教科書体 N-R" panose="02020400000000000000" pitchFamily="17" charset="-128"/>
                <a:ea typeface="UD デジタル 教科書体 N-R" panose="02020400000000000000" pitchFamily="17" charset="-128"/>
              </a:rPr>
              <a:t>　</a:t>
            </a:r>
            <a:r>
              <a:rPr kumimoji="1" lang="ja-JP" altLang="en-US" sz="1700" dirty="0" smtClean="0">
                <a:latin typeface="UD デジタル 教科書体 N-R" panose="02020400000000000000" pitchFamily="17" charset="-128"/>
                <a:ea typeface="UD デジタル 教科書体 N-R" panose="02020400000000000000" pitchFamily="17" charset="-128"/>
              </a:rPr>
              <a:t>長沼排水機場（</a:t>
            </a:r>
            <a:r>
              <a:rPr kumimoji="1" lang="ja-JP" altLang="en-US" sz="1700" dirty="0" smtClean="0">
                <a:latin typeface="UD デジタル 教科書体 N-R" panose="02020400000000000000" pitchFamily="17" charset="-128"/>
                <a:ea typeface="UD デジタル 教科書体 N-R" panose="02020400000000000000" pitchFamily="17" charset="-128"/>
              </a:rPr>
              <a:t>表紙写真）</a:t>
            </a:r>
            <a:endParaRPr kumimoji="1" lang="en-US" altLang="ja-JP" sz="1700" dirty="0" smtClean="0">
              <a:latin typeface="UD デジタル 教科書体 N-R" panose="02020400000000000000" pitchFamily="17" charset="-128"/>
              <a:ea typeface="UD デジタル 教科書体 N-R" panose="02020400000000000000" pitchFamily="17" charset="-128"/>
            </a:endParaRPr>
          </a:p>
          <a:p>
            <a:r>
              <a:rPr kumimoji="1" lang="ja-JP" altLang="en-US" sz="1700" dirty="0" smtClean="0">
                <a:latin typeface="UD デジタル 教科書体 N-R" panose="02020400000000000000" pitchFamily="17" charset="-128"/>
                <a:ea typeface="UD デジタル 教科書体 N-R" panose="02020400000000000000" pitchFamily="17" charset="-128"/>
              </a:rPr>
              <a:t>は</a:t>
            </a:r>
            <a:r>
              <a:rPr kumimoji="1" lang="en-US" altLang="ja-JP" sz="1700" dirty="0" smtClean="0">
                <a:latin typeface="UD デジタル 教科書体 N-R" panose="02020400000000000000" pitchFamily="17" charset="-128"/>
                <a:ea typeface="UD デジタル 教科書体 N-R" panose="02020400000000000000" pitchFamily="17" charset="-128"/>
              </a:rPr>
              <a:t>,</a:t>
            </a:r>
            <a:r>
              <a:rPr kumimoji="1" lang="ja-JP" altLang="en-US" sz="1700" dirty="0" smtClean="0">
                <a:latin typeface="UD デジタル 教科書体 N-R" panose="02020400000000000000" pitchFamily="17" charset="-128"/>
                <a:ea typeface="UD デジタル 教科書体 N-R" panose="02020400000000000000" pitchFamily="17" charset="-128"/>
              </a:rPr>
              <a:t>ポンプ</a:t>
            </a:r>
            <a:r>
              <a:rPr kumimoji="1" lang="en-US" altLang="ja-JP" sz="1700" dirty="0" smtClean="0">
                <a:latin typeface="UD デジタル 教科書体 N-R" panose="02020400000000000000" pitchFamily="17" charset="-128"/>
                <a:ea typeface="UD デジタル 教科書体 N-R" panose="02020400000000000000" pitchFamily="17" charset="-128"/>
              </a:rPr>
              <a:t>4</a:t>
            </a:r>
            <a:r>
              <a:rPr kumimoji="1" lang="ja-JP" altLang="en-US" sz="1700" dirty="0" smtClean="0">
                <a:latin typeface="UD デジタル 教科書体 N-R" panose="02020400000000000000" pitchFamily="17" charset="-128"/>
                <a:ea typeface="UD デジタル 教科書体 N-R" panose="02020400000000000000" pitchFamily="17" charset="-128"/>
              </a:rPr>
              <a:t>台で</a:t>
            </a:r>
            <a:r>
              <a:rPr kumimoji="1" lang="en-US" altLang="ja-JP" sz="1700" dirty="0" smtClean="0">
                <a:latin typeface="UD デジタル 教科書体 N-R" panose="02020400000000000000" pitchFamily="17" charset="-128"/>
                <a:ea typeface="UD デジタル 教科書体 N-R" panose="02020400000000000000" pitchFamily="17" charset="-128"/>
              </a:rPr>
              <a:t>1</a:t>
            </a:r>
            <a:r>
              <a:rPr kumimoji="1" lang="ja-JP" altLang="en-US" sz="1700" dirty="0" smtClean="0">
                <a:latin typeface="UD デジタル 教科書体 N-R" panose="02020400000000000000" pitchFamily="17" charset="-128"/>
                <a:ea typeface="UD デジタル 教科書体 N-R" panose="02020400000000000000" pitchFamily="17" charset="-128"/>
              </a:rPr>
              <a:t>秒間に</a:t>
            </a:r>
            <a:r>
              <a:rPr kumimoji="1" lang="en-US" altLang="ja-JP" sz="1700" dirty="0" smtClean="0">
                <a:latin typeface="UD デジタル 教科書体 N-R" panose="02020400000000000000" pitchFamily="17" charset="-128"/>
                <a:ea typeface="UD デジタル 教科書体 N-R" panose="02020400000000000000" pitchFamily="17" charset="-128"/>
              </a:rPr>
              <a:t>16.5</a:t>
            </a:r>
            <a:r>
              <a:rPr kumimoji="1" lang="ja-JP" altLang="en-US" sz="1700" dirty="0" smtClean="0">
                <a:latin typeface="UD デジタル 教科書体 N-R" panose="02020400000000000000" pitchFamily="17" charset="-128"/>
                <a:ea typeface="UD デジタル 教科書体 N-R" panose="02020400000000000000" pitchFamily="17" charset="-128"/>
              </a:rPr>
              <a:t>㎥の水</a:t>
            </a:r>
            <a:r>
              <a:rPr kumimoji="1" lang="ja-JP" altLang="en-US" sz="1700" dirty="0" smtClean="0">
                <a:latin typeface="UD デジタル 教科書体 N-R" panose="02020400000000000000" pitchFamily="17" charset="-128"/>
                <a:ea typeface="UD デジタル 教科書体 N-R" panose="02020400000000000000" pitchFamily="17" charset="-128"/>
              </a:rPr>
              <a:t>を排水</a:t>
            </a:r>
            <a:r>
              <a:rPr kumimoji="1" lang="ja-JP" altLang="en-US" sz="1700" dirty="0" smtClean="0">
                <a:latin typeface="UD デジタル 教科書体 N-R" panose="02020400000000000000" pitchFamily="17" charset="-128"/>
                <a:ea typeface="UD デジタル 教科書体 N-R" panose="02020400000000000000" pitchFamily="17" charset="-128"/>
              </a:rPr>
              <a:t>できます</a:t>
            </a:r>
            <a:r>
              <a:rPr kumimoji="1" lang="ja-JP" altLang="en-US" sz="1700" dirty="0" smtClean="0">
                <a:latin typeface="UD デジタル 教科書体 N-R" panose="02020400000000000000" pitchFamily="17" charset="-128"/>
                <a:ea typeface="UD デジタル 教科書体 N-R" panose="02020400000000000000" pitchFamily="17" charset="-128"/>
              </a:rPr>
              <a:t>。</a:t>
            </a:r>
            <a:endParaRPr kumimoji="1" lang="en-US" altLang="ja-JP" sz="1700" dirty="0" smtClean="0">
              <a:latin typeface="UD デジタル 教科書体 N-R" panose="02020400000000000000" pitchFamily="17" charset="-128"/>
              <a:ea typeface="UD デジタル 教科書体 N-R" panose="02020400000000000000" pitchFamily="17" charset="-128"/>
            </a:endParaRPr>
          </a:p>
          <a:p>
            <a:r>
              <a:rPr kumimoji="1" lang="ja-JP" altLang="en-US" sz="1700" dirty="0" smtClean="0">
                <a:latin typeface="UD デジタル 教科書体 N-R" panose="02020400000000000000" pitchFamily="17" charset="-128"/>
                <a:ea typeface="UD デジタル 教科書体 N-R" panose="02020400000000000000" pitchFamily="17" charset="-128"/>
              </a:rPr>
              <a:t>この</a:t>
            </a:r>
            <a:r>
              <a:rPr kumimoji="1" lang="ja-JP" altLang="en-US" sz="1700" dirty="0" smtClean="0">
                <a:latin typeface="UD デジタル 教科書体 N-R" panose="02020400000000000000" pitchFamily="17" charset="-128"/>
                <a:ea typeface="UD デジタル 教科書体 N-R" panose="02020400000000000000" pitchFamily="17" charset="-128"/>
              </a:rPr>
              <a:t>量は</a:t>
            </a:r>
            <a:r>
              <a:rPr kumimoji="1" lang="en-US" altLang="ja-JP" sz="1700" dirty="0" smtClean="0">
                <a:latin typeface="UD デジタル 教科書体 N-R" panose="02020400000000000000" pitchFamily="17" charset="-128"/>
                <a:ea typeface="UD デジタル 教科書体 N-R" panose="02020400000000000000" pitchFamily="17" charset="-128"/>
              </a:rPr>
              <a:t>,</a:t>
            </a:r>
            <a:r>
              <a:rPr kumimoji="1" lang="ja-JP" altLang="en-US" sz="1700" dirty="0" smtClean="0">
                <a:latin typeface="UD デジタル 教科書体 N-R" panose="02020400000000000000" pitchFamily="17" charset="-128"/>
                <a:ea typeface="UD デジタル 教科書体 N-R" panose="02020400000000000000" pitchFamily="17" charset="-128"/>
              </a:rPr>
              <a:t>家庭</a:t>
            </a:r>
            <a:r>
              <a:rPr kumimoji="1" lang="ja-JP" altLang="en-US" sz="1700" dirty="0" smtClean="0">
                <a:latin typeface="UD デジタル 教科書体 N-R" panose="02020400000000000000" pitchFamily="17" charset="-128"/>
                <a:ea typeface="UD デジタル 教科書体 N-R" panose="02020400000000000000" pitchFamily="17" charset="-128"/>
              </a:rPr>
              <a:t>のおふろ</a:t>
            </a:r>
            <a:r>
              <a:rPr kumimoji="1" lang="en-US" altLang="ja-JP" sz="1700" dirty="0" smtClean="0">
                <a:latin typeface="UD デジタル 教科書体 N-R" panose="02020400000000000000" pitchFamily="17" charset="-128"/>
                <a:ea typeface="UD デジタル 教科書体 N-R" panose="02020400000000000000" pitchFamily="17" charset="-128"/>
              </a:rPr>
              <a:t>(</a:t>
            </a:r>
            <a:r>
              <a:rPr kumimoji="1" lang="ja-JP" altLang="en-US" sz="1700" dirty="0">
                <a:latin typeface="UD デジタル 教科書体 N-R" panose="02020400000000000000" pitchFamily="17" charset="-128"/>
                <a:ea typeface="UD デジタル 教科書体 N-R" panose="02020400000000000000" pitchFamily="17" charset="-128"/>
              </a:rPr>
              <a:t>約</a:t>
            </a:r>
            <a:r>
              <a:rPr kumimoji="1" lang="en-US" altLang="ja-JP" sz="1700" dirty="0" smtClean="0">
                <a:latin typeface="UD デジタル 教科書体 N-R" panose="02020400000000000000" pitchFamily="17" charset="-128"/>
                <a:ea typeface="UD デジタル 教科書体 N-R" panose="02020400000000000000" pitchFamily="17" charset="-128"/>
              </a:rPr>
              <a:t>200L</a:t>
            </a:r>
            <a:r>
              <a:rPr kumimoji="1" lang="en-US" altLang="ja-JP" sz="1700" dirty="0" smtClean="0">
                <a:latin typeface="UD デジタル 教科書体 N-R" panose="02020400000000000000" pitchFamily="17" charset="-128"/>
                <a:ea typeface="UD デジタル 教科書体 N-R" panose="02020400000000000000" pitchFamily="17" charset="-128"/>
              </a:rPr>
              <a:t>)</a:t>
            </a:r>
            <a:r>
              <a:rPr kumimoji="1" lang="ja-JP" altLang="en-US" sz="1700" dirty="0" smtClean="0">
                <a:latin typeface="UD デジタル 教科書体 N-R" panose="02020400000000000000" pitchFamily="17" charset="-128"/>
                <a:ea typeface="UD デジタル 教科書体 N-R" panose="02020400000000000000" pitchFamily="17" charset="-128"/>
              </a:rPr>
              <a:t>の約</a:t>
            </a:r>
            <a:r>
              <a:rPr kumimoji="1" lang="en-US" altLang="ja-JP" sz="1700" dirty="0" smtClean="0">
                <a:latin typeface="UD デジタル 教科書体 N-R" panose="02020400000000000000" pitchFamily="17" charset="-128"/>
                <a:ea typeface="UD デジタル 教科書体 N-R" panose="02020400000000000000" pitchFamily="17" charset="-128"/>
              </a:rPr>
              <a:t>80</a:t>
            </a:r>
            <a:r>
              <a:rPr kumimoji="1" lang="ja-JP" altLang="en-US" sz="1700" dirty="0" smtClean="0">
                <a:latin typeface="UD デジタル 教科書体 N-R" panose="02020400000000000000" pitchFamily="17" charset="-128"/>
                <a:ea typeface="UD デジタル 教科書体 N-R" panose="02020400000000000000" pitchFamily="17" charset="-128"/>
              </a:rPr>
              <a:t>杯分です。</a:t>
            </a:r>
            <a:endParaRPr kumimoji="1" lang="en-US" altLang="ja-JP" sz="1700" dirty="0" smtClean="0">
              <a:latin typeface="UD デジタル 教科書体 N-R" panose="02020400000000000000" pitchFamily="17" charset="-128"/>
              <a:ea typeface="UD デジタル 教科書体 N-R" panose="02020400000000000000" pitchFamily="17" charset="-128"/>
            </a:endParaRPr>
          </a:p>
          <a:p>
            <a:endParaRPr kumimoji="1" lang="en-US" altLang="ja-JP" sz="2400" dirty="0" smtClean="0">
              <a:latin typeface="メイリオ" panose="020B0604030504040204" pitchFamily="50" charset="-128"/>
              <a:ea typeface="メイリオ" panose="020B0604030504040204" pitchFamily="50" charset="-128"/>
            </a:endParaRPr>
          </a:p>
        </p:txBody>
      </p:sp>
      <p:sp>
        <p:nvSpPr>
          <p:cNvPr id="12" name="フローチャート: 結合子 11"/>
          <p:cNvSpPr/>
          <p:nvPr/>
        </p:nvSpPr>
        <p:spPr>
          <a:xfrm>
            <a:off x="6623158" y="2368743"/>
            <a:ext cx="452487" cy="424206"/>
          </a:xfrm>
          <a:prstGeom prst="flowChartConnector">
            <a:avLst/>
          </a:prstGeom>
          <a:solidFill>
            <a:schemeClr val="accent6"/>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900" dirty="0" smtClean="0">
                <a:solidFill>
                  <a:schemeClr val="bg1"/>
                </a:solidFill>
                <a:latin typeface="UD デジタル 教科書体 NK-R" panose="02020400000000000000" pitchFamily="18" charset="-128"/>
                <a:ea typeface="UD デジタル 教科書体 NK-R" panose="02020400000000000000" pitchFamily="18" charset="-128"/>
              </a:rPr>
              <a:t>知</a:t>
            </a:r>
            <a:endParaRPr kumimoji="1" lang="ja-JP" altLang="en-US" sz="1900"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13" name="フローチャート: 結合子 12"/>
          <p:cNvSpPr/>
          <p:nvPr/>
        </p:nvSpPr>
        <p:spPr>
          <a:xfrm>
            <a:off x="7347730" y="2368743"/>
            <a:ext cx="452487" cy="424206"/>
          </a:xfrm>
          <a:prstGeom prst="flowChartConnector">
            <a:avLst/>
          </a:prstGeom>
          <a:solidFill>
            <a:schemeClr val="accent6"/>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900" dirty="0">
                <a:solidFill>
                  <a:schemeClr val="bg1"/>
                </a:solidFill>
                <a:latin typeface="UD デジタル 教科書体 NK-R" panose="02020400000000000000" pitchFamily="18" charset="-128"/>
                <a:ea typeface="UD デジタル 教科書体 NK-R" panose="02020400000000000000" pitchFamily="18" charset="-128"/>
              </a:rPr>
              <a:t>識</a:t>
            </a:r>
          </a:p>
        </p:txBody>
      </p:sp>
      <p:pic>
        <p:nvPicPr>
          <p:cNvPr id="14" name="図 13"/>
          <p:cNvPicPr>
            <a:picLocks noChangeAspect="1"/>
          </p:cNvPicPr>
          <p:nvPr/>
        </p:nvPicPr>
        <p:blipFill rotWithShape="1">
          <a:blip r:embed="rId5">
            <a:extLst>
              <a:ext uri="{28A0092B-C50C-407E-A947-70E740481C1C}">
                <a14:useLocalDpi xmlns:a14="http://schemas.microsoft.com/office/drawing/2010/main" val="0"/>
              </a:ext>
            </a:extLst>
          </a:blip>
          <a:srcRect l="16973" t="-247" r="12561" b="228"/>
          <a:stretch/>
        </p:blipFill>
        <p:spPr>
          <a:xfrm>
            <a:off x="8882" y="0"/>
            <a:ext cx="5449824" cy="4435717"/>
          </a:xfrm>
          <a:prstGeom prst="rect">
            <a:avLst/>
          </a:prstGeom>
        </p:spPr>
      </p:pic>
      <p:sp>
        <p:nvSpPr>
          <p:cNvPr id="15" name="角丸四角形吹き出し 14"/>
          <p:cNvSpPr/>
          <p:nvPr/>
        </p:nvSpPr>
        <p:spPr>
          <a:xfrm>
            <a:off x="2400233" y="4952062"/>
            <a:ext cx="6643182" cy="1487283"/>
          </a:xfrm>
          <a:prstGeom prst="wedgeRoundRectCallout">
            <a:avLst>
              <a:gd name="adj1" fmla="val -57848"/>
              <a:gd name="adj2" fmla="val -4335"/>
              <a:gd name="adj3" fmla="val 16667"/>
            </a:avLst>
          </a:prstGeom>
          <a:solidFill>
            <a:schemeClr val="accent1">
              <a:lumMod val="20000"/>
              <a:lumOff val="80000"/>
            </a:schemeClr>
          </a:solidFill>
          <a:ln w="158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solidFill>
                  <a:schemeClr val="tx1"/>
                </a:solidFill>
                <a:latin typeface="HGP教科書体" panose="02020600000000000000" pitchFamily="18" charset="-128"/>
                <a:ea typeface="HGP教科書体" panose="02020600000000000000" pitchFamily="18" charset="-128"/>
              </a:rPr>
              <a:t>　</a:t>
            </a:r>
            <a:r>
              <a:rPr kumimoji="1" lang="ja-JP" altLang="en-US" sz="2800" dirty="0" smtClean="0">
                <a:solidFill>
                  <a:schemeClr val="tx1"/>
                </a:solidFill>
                <a:latin typeface="HGP教科書体" panose="02020600000000000000" pitchFamily="18" charset="-128"/>
                <a:ea typeface="HGP教科書体" panose="02020600000000000000" pitchFamily="18" charset="-128"/>
              </a:rPr>
              <a:t>人々の生活から水害から守っている排水機場は</a:t>
            </a:r>
            <a:r>
              <a:rPr kumimoji="1" lang="en-US" altLang="ja-JP" sz="2800" dirty="0" smtClean="0">
                <a:solidFill>
                  <a:schemeClr val="tx1"/>
                </a:solidFill>
                <a:latin typeface="HGP教科書体" panose="02020600000000000000" pitchFamily="18" charset="-128"/>
                <a:ea typeface="HGP教科書体" panose="02020600000000000000" pitchFamily="18" charset="-128"/>
              </a:rPr>
              <a:t>,</a:t>
            </a:r>
            <a:r>
              <a:rPr kumimoji="1" lang="ja-JP" altLang="en-US" sz="2800" dirty="0" smtClean="0">
                <a:solidFill>
                  <a:schemeClr val="tx1"/>
                </a:solidFill>
                <a:latin typeface="HGP教科書体" panose="02020600000000000000" pitchFamily="18" charset="-128"/>
                <a:ea typeface="HGP教科書体" panose="02020600000000000000" pitchFamily="18" charset="-128"/>
              </a:rPr>
              <a:t>どの</a:t>
            </a:r>
            <a:r>
              <a:rPr kumimoji="1" lang="ja-JP" altLang="en-US" sz="2800" dirty="0">
                <a:solidFill>
                  <a:schemeClr val="tx1"/>
                </a:solidFill>
                <a:latin typeface="HGP教科書体" panose="02020600000000000000" pitchFamily="18" charset="-128"/>
                <a:ea typeface="HGP教科書体" panose="02020600000000000000" pitchFamily="18" charset="-128"/>
              </a:rPr>
              <a:t>よう</a:t>
            </a:r>
            <a:r>
              <a:rPr kumimoji="1" lang="ja-JP" altLang="en-US" sz="2800" dirty="0" smtClean="0">
                <a:solidFill>
                  <a:schemeClr val="tx1"/>
                </a:solidFill>
                <a:latin typeface="HGP教科書体" panose="02020600000000000000" pitchFamily="18" charset="-128"/>
                <a:ea typeface="HGP教科書体" panose="02020600000000000000" pitchFamily="18" charset="-128"/>
              </a:rPr>
              <a:t>に管理されているのかな。</a:t>
            </a:r>
            <a:endParaRPr kumimoji="1" lang="ja-JP" altLang="en-US" sz="2800" dirty="0">
              <a:solidFill>
                <a:schemeClr val="tx1"/>
              </a:solidFill>
              <a:latin typeface="HGP教科書体" panose="02020600000000000000" pitchFamily="18" charset="-128"/>
              <a:ea typeface="HGP教科書体" panose="02020600000000000000" pitchFamily="18" charset="-128"/>
            </a:endParaRPr>
          </a:p>
        </p:txBody>
      </p:sp>
      <p:pic>
        <p:nvPicPr>
          <p:cNvPr id="16" name="図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1480" y="4952063"/>
            <a:ext cx="1363343" cy="1487283"/>
          </a:xfrm>
          <a:prstGeom prst="rect">
            <a:avLst/>
          </a:prstGeom>
        </p:spPr>
      </p:pic>
    </p:spTree>
    <p:extLst>
      <p:ext uri="{BB962C8B-B14F-4D97-AF65-F5344CB8AC3E}">
        <p14:creationId xmlns:p14="http://schemas.microsoft.com/office/powerpoint/2010/main" val="2733121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24" y="0"/>
            <a:ext cx="4040729" cy="848469"/>
          </a:xfrm>
          <a:prstGeom prst="rect">
            <a:avLst/>
          </a:prstGeom>
        </p:spPr>
      </p:pic>
      <p:pic>
        <p:nvPicPr>
          <p:cNvPr id="11" name="図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8321" y="751808"/>
            <a:ext cx="5893455" cy="4417493"/>
          </a:xfrm>
          <a:prstGeom prst="rect">
            <a:avLst/>
          </a:prstGeom>
        </p:spPr>
      </p:pic>
      <p:pic>
        <p:nvPicPr>
          <p:cNvPr id="12" name="図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 y="1289304"/>
            <a:ext cx="2759692" cy="756813"/>
          </a:xfrm>
          <a:prstGeom prst="rect">
            <a:avLst/>
          </a:prstGeom>
        </p:spPr>
      </p:pic>
      <p:pic>
        <p:nvPicPr>
          <p:cNvPr id="3" name="図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323878"/>
            <a:ext cx="1616361" cy="1387785"/>
          </a:xfrm>
          <a:prstGeom prst="rect">
            <a:avLst/>
          </a:prstGeom>
        </p:spPr>
      </p:pic>
      <p:sp>
        <p:nvSpPr>
          <p:cNvPr id="7" name="角丸四角形吹き出し 6"/>
          <p:cNvSpPr/>
          <p:nvPr/>
        </p:nvSpPr>
        <p:spPr>
          <a:xfrm>
            <a:off x="1680598" y="5323878"/>
            <a:ext cx="7353674" cy="1387785"/>
          </a:xfrm>
          <a:prstGeom prst="wedgeRoundRectCallout">
            <a:avLst>
              <a:gd name="adj1" fmla="val -53884"/>
              <a:gd name="adj2" fmla="val -1537"/>
              <a:gd name="adj3" fmla="val 16667"/>
            </a:avLst>
          </a:prstGeom>
          <a:solidFill>
            <a:schemeClr val="accent4">
              <a:lumMod val="20000"/>
              <a:lumOff val="80000"/>
            </a:schemeClr>
          </a:solidFill>
          <a:ln w="158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solidFill>
                  <a:schemeClr val="tx1"/>
                </a:solidFill>
                <a:latin typeface="HGP教科書体" panose="02020600000000000000" pitchFamily="18" charset="-128"/>
                <a:ea typeface="HGP教科書体" panose="02020600000000000000" pitchFamily="18" charset="-128"/>
              </a:rPr>
              <a:t>　</a:t>
            </a:r>
            <a:r>
              <a:rPr kumimoji="1" lang="ja-JP" altLang="en-US" sz="2600" dirty="0">
                <a:solidFill>
                  <a:schemeClr val="tx1"/>
                </a:solidFill>
                <a:latin typeface="HGP教科書体" panose="02020600000000000000" pitchFamily="18" charset="-128"/>
                <a:ea typeface="HGP教科書体" panose="02020600000000000000" pitchFamily="18" charset="-128"/>
              </a:rPr>
              <a:t>管理する人たち</a:t>
            </a:r>
            <a:r>
              <a:rPr kumimoji="1" lang="ja-JP" altLang="en-US" sz="2600" dirty="0" smtClean="0">
                <a:solidFill>
                  <a:schemeClr val="tx1"/>
                </a:solidFill>
                <a:latin typeface="HGP教科書体" panose="02020600000000000000" pitchFamily="18" charset="-128"/>
                <a:ea typeface="HGP教科書体" panose="02020600000000000000" pitchFamily="18" charset="-128"/>
              </a:rPr>
              <a:t>のおかげで</a:t>
            </a:r>
            <a:r>
              <a:rPr kumimoji="1" lang="en-US" altLang="ja-JP" sz="2600" dirty="0" smtClean="0">
                <a:solidFill>
                  <a:schemeClr val="tx1"/>
                </a:solidFill>
                <a:latin typeface="HGP教科書体" panose="02020600000000000000" pitchFamily="18" charset="-128"/>
                <a:ea typeface="HGP教科書体" panose="02020600000000000000" pitchFamily="18" charset="-128"/>
              </a:rPr>
              <a:t>,</a:t>
            </a:r>
            <a:r>
              <a:rPr kumimoji="1" lang="ja-JP" altLang="en-US" sz="2600" dirty="0" smtClean="0">
                <a:solidFill>
                  <a:schemeClr val="tx1"/>
                </a:solidFill>
                <a:latin typeface="HGP教科書体" panose="02020600000000000000" pitchFamily="18" charset="-128"/>
                <a:ea typeface="HGP教科書体" panose="02020600000000000000" pitchFamily="18" charset="-128"/>
              </a:rPr>
              <a:t>急に大雨がふったときも排水ポンプが動いてくれるから</a:t>
            </a:r>
            <a:r>
              <a:rPr kumimoji="1" lang="en-US" altLang="ja-JP" sz="2600" dirty="0" smtClean="0">
                <a:solidFill>
                  <a:schemeClr val="tx1"/>
                </a:solidFill>
                <a:latin typeface="HGP教科書体" panose="02020600000000000000" pitchFamily="18" charset="-128"/>
                <a:ea typeface="HGP教科書体" panose="02020600000000000000" pitchFamily="18" charset="-128"/>
              </a:rPr>
              <a:t>,</a:t>
            </a:r>
            <a:r>
              <a:rPr kumimoji="1" lang="ja-JP" altLang="en-US" sz="2600" dirty="0" smtClean="0">
                <a:solidFill>
                  <a:schemeClr val="tx1"/>
                </a:solidFill>
                <a:latin typeface="HGP教科書体" panose="02020600000000000000" pitchFamily="18" charset="-128"/>
                <a:ea typeface="HGP教科書体" panose="02020600000000000000" pitchFamily="18" charset="-128"/>
              </a:rPr>
              <a:t>安心してくらすことが</a:t>
            </a:r>
            <a:endParaRPr kumimoji="1" lang="en-US" altLang="ja-JP" sz="2600" dirty="0" smtClean="0">
              <a:solidFill>
                <a:schemeClr val="tx1"/>
              </a:solidFill>
              <a:latin typeface="HGP教科書体" panose="02020600000000000000" pitchFamily="18" charset="-128"/>
              <a:ea typeface="HGP教科書体" panose="02020600000000000000" pitchFamily="18" charset="-128"/>
            </a:endParaRPr>
          </a:p>
          <a:p>
            <a:r>
              <a:rPr kumimoji="1" lang="ja-JP" altLang="en-US" sz="2600" dirty="0" smtClean="0">
                <a:solidFill>
                  <a:schemeClr val="tx1"/>
                </a:solidFill>
                <a:latin typeface="HGP教科書体" panose="02020600000000000000" pitchFamily="18" charset="-128"/>
                <a:ea typeface="HGP教科書体" panose="02020600000000000000" pitchFamily="18" charset="-128"/>
              </a:rPr>
              <a:t>できるんだね。</a:t>
            </a:r>
            <a:endParaRPr kumimoji="1" lang="ja-JP" altLang="en-US" sz="2600" dirty="0">
              <a:solidFill>
                <a:schemeClr val="tx1"/>
              </a:solidFill>
              <a:latin typeface="HGP教科書体" panose="02020600000000000000" pitchFamily="18" charset="-128"/>
              <a:ea typeface="HGP教科書体" panose="02020600000000000000" pitchFamily="18" charset="-128"/>
            </a:endParaRPr>
          </a:p>
        </p:txBody>
      </p:sp>
    </p:spTree>
    <p:extLst>
      <p:ext uri="{BB962C8B-B14F-4D97-AF65-F5344CB8AC3E}">
        <p14:creationId xmlns:p14="http://schemas.microsoft.com/office/powerpoint/2010/main" val="25238310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7623" y="831802"/>
            <a:ext cx="6382087" cy="4129587"/>
          </a:xfrm>
          <a:prstGeom prst="rect">
            <a:avLst/>
          </a:prstGeom>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464" y="53214"/>
            <a:ext cx="3114075" cy="721339"/>
          </a:xfrm>
          <a:prstGeom prst="rect">
            <a:avLst/>
          </a:prstGeom>
        </p:spPr>
      </p:pic>
      <p:pic>
        <p:nvPicPr>
          <p:cNvPr id="10" name="図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3450720" y="111410"/>
            <a:ext cx="540927" cy="647291"/>
          </a:xfrm>
          <a:prstGeom prst="rect">
            <a:avLst/>
          </a:prstGeom>
        </p:spPr>
      </p:pic>
      <p:pic>
        <p:nvPicPr>
          <p:cNvPr id="6" name="図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3464" y="5379307"/>
            <a:ext cx="1034159" cy="1128173"/>
          </a:xfrm>
          <a:prstGeom prst="rect">
            <a:avLst/>
          </a:prstGeom>
        </p:spPr>
      </p:pic>
      <p:sp>
        <p:nvSpPr>
          <p:cNvPr id="8" name="角丸四角形吹き出し 7"/>
          <p:cNvSpPr/>
          <p:nvPr/>
        </p:nvSpPr>
        <p:spPr>
          <a:xfrm>
            <a:off x="1728216" y="5269058"/>
            <a:ext cx="7260336" cy="1104310"/>
          </a:xfrm>
          <a:prstGeom prst="wedgeRoundRectCallout">
            <a:avLst>
              <a:gd name="adj1" fmla="val -54754"/>
              <a:gd name="adj2" fmla="val -1537"/>
              <a:gd name="adj3" fmla="val 16667"/>
            </a:avLst>
          </a:prstGeom>
          <a:solidFill>
            <a:schemeClr val="accent1">
              <a:lumMod val="20000"/>
              <a:lumOff val="80000"/>
            </a:schemeClr>
          </a:solidFill>
          <a:ln w="158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solidFill>
                  <a:schemeClr val="tx1"/>
                </a:solidFill>
                <a:latin typeface="HGP教科書体" panose="02020600000000000000" pitchFamily="18" charset="-128"/>
                <a:ea typeface="HGP教科書体" panose="02020600000000000000" pitchFamily="18" charset="-128"/>
              </a:rPr>
              <a:t>　</a:t>
            </a:r>
            <a:r>
              <a:rPr kumimoji="1" lang="ja-JP" altLang="en-US" sz="2600" dirty="0" smtClean="0">
                <a:solidFill>
                  <a:schemeClr val="tx1"/>
                </a:solidFill>
                <a:latin typeface="HGP教科書体" panose="02020600000000000000" pitchFamily="18" charset="-128"/>
                <a:ea typeface="HGP教科書体" panose="02020600000000000000" pitchFamily="18" charset="-128"/>
              </a:rPr>
              <a:t>排水機場は</a:t>
            </a:r>
            <a:r>
              <a:rPr kumimoji="1" lang="en-US" altLang="ja-JP" sz="2600" dirty="0" smtClean="0">
                <a:solidFill>
                  <a:schemeClr val="tx1"/>
                </a:solidFill>
                <a:latin typeface="HGP教科書体" panose="02020600000000000000" pitchFamily="18" charset="-128"/>
                <a:ea typeface="HGP教科書体" panose="02020600000000000000" pitchFamily="18" charset="-128"/>
              </a:rPr>
              <a:t>,</a:t>
            </a:r>
            <a:r>
              <a:rPr kumimoji="1" lang="ja-JP" altLang="en-US" sz="2600" dirty="0" smtClean="0">
                <a:solidFill>
                  <a:schemeClr val="tx1"/>
                </a:solidFill>
                <a:latin typeface="HGP教科書体" panose="02020600000000000000" pitchFamily="18" charset="-128"/>
                <a:ea typeface="HGP教科書体" panose="02020600000000000000" pitchFamily="18" charset="-128"/>
              </a:rPr>
              <a:t>日常点検だけでなく</a:t>
            </a:r>
            <a:r>
              <a:rPr kumimoji="1" lang="en-US" altLang="ja-JP" sz="2600" dirty="0" smtClean="0">
                <a:solidFill>
                  <a:schemeClr val="tx1"/>
                </a:solidFill>
                <a:latin typeface="HGP教科書体" panose="02020600000000000000" pitchFamily="18" charset="-128"/>
                <a:ea typeface="HGP教科書体" panose="02020600000000000000" pitchFamily="18" charset="-128"/>
              </a:rPr>
              <a:t>,</a:t>
            </a:r>
            <a:r>
              <a:rPr kumimoji="1" lang="ja-JP" altLang="en-US" sz="2600" dirty="0" smtClean="0">
                <a:solidFill>
                  <a:schemeClr val="tx1"/>
                </a:solidFill>
                <a:latin typeface="HGP教科書体" panose="02020600000000000000" pitchFamily="18" charset="-128"/>
                <a:ea typeface="HGP教科書体" panose="02020600000000000000" pitchFamily="18" charset="-128"/>
              </a:rPr>
              <a:t>定期的な修理や部品の交換も欠かせないんだよ。</a:t>
            </a:r>
            <a:endParaRPr kumimoji="1" lang="ja-JP" altLang="en-US" sz="2600" dirty="0">
              <a:solidFill>
                <a:schemeClr val="tx1"/>
              </a:solidFill>
              <a:latin typeface="HGP教科書体" panose="02020600000000000000" pitchFamily="18" charset="-128"/>
              <a:ea typeface="HGP教科書体" panose="02020600000000000000" pitchFamily="18" charset="-128"/>
            </a:endParaRPr>
          </a:p>
        </p:txBody>
      </p:sp>
    </p:spTree>
    <p:extLst>
      <p:ext uri="{BB962C8B-B14F-4D97-AF65-F5344CB8AC3E}">
        <p14:creationId xmlns:p14="http://schemas.microsoft.com/office/powerpoint/2010/main" val="1616838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13" y="854242"/>
            <a:ext cx="9102833" cy="6003758"/>
          </a:xfrm>
          <a:prstGeom prst="rect">
            <a:avLst/>
          </a:prstGeom>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7319" y="5204481"/>
            <a:ext cx="2837606" cy="1094875"/>
          </a:xfrm>
          <a:prstGeom prst="rect">
            <a:avLst/>
          </a:prstGeom>
        </p:spPr>
      </p:pic>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2409" y="869393"/>
            <a:ext cx="2954233" cy="5923124"/>
          </a:xfrm>
          <a:prstGeom prst="rect">
            <a:avLst/>
          </a:prstGeom>
        </p:spPr>
      </p:pic>
      <p:sp>
        <p:nvSpPr>
          <p:cNvPr id="9" name="フローチャート: 結合子 8"/>
          <p:cNvSpPr/>
          <p:nvPr/>
        </p:nvSpPr>
        <p:spPr>
          <a:xfrm>
            <a:off x="866155" y="5204481"/>
            <a:ext cx="265176" cy="256031"/>
          </a:xfrm>
          <a:prstGeom prst="flowChartConnector">
            <a:avLst/>
          </a:prstGeom>
          <a:solidFill>
            <a:srgbClr val="FF0000"/>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smtClean="0">
                <a:latin typeface="ＭＳ ゴシック" panose="020B0609070205080204" pitchFamily="49" charset="-128"/>
                <a:ea typeface="ＭＳ ゴシック" panose="020B0609070205080204" pitchFamily="49" charset="-128"/>
              </a:rPr>
              <a:t>1</a:t>
            </a:r>
            <a:endParaRPr kumimoji="1" lang="ja-JP" altLang="en-US" sz="2000" b="1" dirty="0">
              <a:latin typeface="ＭＳ ゴシック" panose="020B0609070205080204" pitchFamily="49" charset="-128"/>
              <a:ea typeface="ＭＳ ゴシック" panose="020B0609070205080204" pitchFamily="49" charset="-128"/>
            </a:endParaRPr>
          </a:p>
        </p:txBody>
      </p:sp>
      <p:sp>
        <p:nvSpPr>
          <p:cNvPr id="10" name="フローチャート: 結合子 9"/>
          <p:cNvSpPr/>
          <p:nvPr/>
        </p:nvSpPr>
        <p:spPr>
          <a:xfrm>
            <a:off x="1222228" y="5065253"/>
            <a:ext cx="265176" cy="256031"/>
          </a:xfrm>
          <a:prstGeom prst="flowChartConnector">
            <a:avLst/>
          </a:prstGeom>
          <a:solidFill>
            <a:srgbClr val="FF0000"/>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a:latin typeface="ＭＳ ゴシック" panose="020B0609070205080204" pitchFamily="49" charset="-128"/>
                <a:ea typeface="ＭＳ ゴシック" panose="020B0609070205080204" pitchFamily="49" charset="-128"/>
              </a:rPr>
              <a:t>2</a:t>
            </a:r>
            <a:endParaRPr kumimoji="1" lang="ja-JP" altLang="en-US" sz="2000" b="1" dirty="0">
              <a:latin typeface="ＭＳ ゴシック" panose="020B0609070205080204" pitchFamily="49" charset="-128"/>
              <a:ea typeface="ＭＳ ゴシック" panose="020B0609070205080204" pitchFamily="49" charset="-128"/>
            </a:endParaRPr>
          </a:p>
        </p:txBody>
      </p:sp>
      <p:sp>
        <p:nvSpPr>
          <p:cNvPr id="11" name="フローチャート: 結合子 10"/>
          <p:cNvSpPr/>
          <p:nvPr/>
        </p:nvSpPr>
        <p:spPr>
          <a:xfrm>
            <a:off x="846315" y="4845798"/>
            <a:ext cx="265176" cy="256031"/>
          </a:xfrm>
          <a:prstGeom prst="flowChartConnector">
            <a:avLst/>
          </a:prstGeom>
          <a:solidFill>
            <a:srgbClr val="FF0000"/>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a:latin typeface="ＭＳ ゴシック" panose="020B0609070205080204" pitchFamily="49" charset="-128"/>
                <a:ea typeface="ＭＳ ゴシック" panose="020B0609070205080204" pitchFamily="49" charset="-128"/>
              </a:rPr>
              <a:t>3</a:t>
            </a:r>
            <a:endParaRPr kumimoji="1" lang="ja-JP" altLang="en-US" sz="2000" b="1" dirty="0">
              <a:latin typeface="ＭＳ ゴシック" panose="020B0609070205080204" pitchFamily="49" charset="-128"/>
              <a:ea typeface="ＭＳ ゴシック" panose="020B0609070205080204" pitchFamily="49" charset="-128"/>
            </a:endParaRPr>
          </a:p>
        </p:txBody>
      </p:sp>
      <p:sp>
        <p:nvSpPr>
          <p:cNvPr id="12" name="フローチャート: 結合子 11"/>
          <p:cNvSpPr/>
          <p:nvPr/>
        </p:nvSpPr>
        <p:spPr>
          <a:xfrm>
            <a:off x="1265965" y="4406429"/>
            <a:ext cx="265176" cy="256031"/>
          </a:xfrm>
          <a:prstGeom prst="flowChartConnector">
            <a:avLst/>
          </a:prstGeom>
          <a:solidFill>
            <a:srgbClr val="FF0000"/>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smtClean="0">
                <a:latin typeface="ＭＳ ゴシック" panose="020B0609070205080204" pitchFamily="49" charset="-128"/>
                <a:ea typeface="ＭＳ ゴシック" panose="020B0609070205080204" pitchFamily="49" charset="-128"/>
              </a:rPr>
              <a:t>4</a:t>
            </a:r>
            <a:endParaRPr kumimoji="1" lang="ja-JP" altLang="en-US" sz="2000" b="1" dirty="0">
              <a:latin typeface="ＭＳ ゴシック" panose="020B0609070205080204" pitchFamily="49" charset="-128"/>
              <a:ea typeface="ＭＳ ゴシック" panose="020B0609070205080204" pitchFamily="49" charset="-128"/>
            </a:endParaRPr>
          </a:p>
        </p:txBody>
      </p:sp>
      <p:sp>
        <p:nvSpPr>
          <p:cNvPr id="13" name="フローチャート: 結合子 12"/>
          <p:cNvSpPr/>
          <p:nvPr/>
        </p:nvSpPr>
        <p:spPr>
          <a:xfrm>
            <a:off x="386095" y="4296632"/>
            <a:ext cx="265176" cy="256031"/>
          </a:xfrm>
          <a:prstGeom prst="flowChartConnector">
            <a:avLst/>
          </a:prstGeom>
          <a:solidFill>
            <a:srgbClr val="FF0000"/>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a:latin typeface="ＭＳ ゴシック" panose="020B0609070205080204" pitchFamily="49" charset="-128"/>
                <a:ea typeface="ＭＳ ゴシック" panose="020B0609070205080204" pitchFamily="49" charset="-128"/>
              </a:rPr>
              <a:t>5</a:t>
            </a:r>
            <a:endParaRPr kumimoji="1" lang="ja-JP" altLang="en-US" sz="2000" b="1" dirty="0">
              <a:latin typeface="ＭＳ ゴシック" panose="020B0609070205080204" pitchFamily="49" charset="-128"/>
              <a:ea typeface="ＭＳ ゴシック" panose="020B0609070205080204" pitchFamily="49" charset="-128"/>
            </a:endParaRPr>
          </a:p>
        </p:txBody>
      </p:sp>
      <p:sp>
        <p:nvSpPr>
          <p:cNvPr id="14" name="フローチャート: 結合子 13"/>
          <p:cNvSpPr/>
          <p:nvPr/>
        </p:nvSpPr>
        <p:spPr>
          <a:xfrm>
            <a:off x="1400077" y="3882806"/>
            <a:ext cx="265176" cy="256031"/>
          </a:xfrm>
          <a:prstGeom prst="flowChartConnector">
            <a:avLst/>
          </a:prstGeom>
          <a:solidFill>
            <a:srgbClr val="FF0000"/>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smtClean="0">
                <a:latin typeface="ＭＳ ゴシック" panose="020B0609070205080204" pitchFamily="49" charset="-128"/>
                <a:ea typeface="ＭＳ ゴシック" panose="020B0609070205080204" pitchFamily="49" charset="-128"/>
              </a:rPr>
              <a:t>6</a:t>
            </a:r>
            <a:endParaRPr kumimoji="1" lang="ja-JP" altLang="en-US" sz="2000" b="1" dirty="0">
              <a:latin typeface="ＭＳ ゴシック" panose="020B0609070205080204" pitchFamily="49" charset="-128"/>
              <a:ea typeface="ＭＳ ゴシック" panose="020B0609070205080204" pitchFamily="49" charset="-128"/>
            </a:endParaRPr>
          </a:p>
        </p:txBody>
      </p:sp>
      <p:sp>
        <p:nvSpPr>
          <p:cNvPr id="15" name="フローチャート: 結合子 14"/>
          <p:cNvSpPr/>
          <p:nvPr/>
        </p:nvSpPr>
        <p:spPr>
          <a:xfrm>
            <a:off x="1734720" y="3929274"/>
            <a:ext cx="265176" cy="256031"/>
          </a:xfrm>
          <a:prstGeom prst="flowChartConnector">
            <a:avLst/>
          </a:prstGeom>
          <a:solidFill>
            <a:srgbClr val="FF0000"/>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a:latin typeface="ＭＳ ゴシック" panose="020B0609070205080204" pitchFamily="49" charset="-128"/>
                <a:ea typeface="ＭＳ ゴシック" panose="020B0609070205080204" pitchFamily="49" charset="-128"/>
              </a:rPr>
              <a:t>7</a:t>
            </a:r>
            <a:endParaRPr kumimoji="1" lang="ja-JP" altLang="en-US" sz="2000" b="1" dirty="0">
              <a:latin typeface="ＭＳ ゴシック" panose="020B0609070205080204" pitchFamily="49" charset="-128"/>
              <a:ea typeface="ＭＳ ゴシック" panose="020B0609070205080204" pitchFamily="49" charset="-128"/>
            </a:endParaRPr>
          </a:p>
        </p:txBody>
      </p:sp>
      <p:pic>
        <p:nvPicPr>
          <p:cNvPr id="17" name="図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313" y="6204"/>
            <a:ext cx="9102833" cy="848038"/>
          </a:xfrm>
          <a:prstGeom prst="rect">
            <a:avLst/>
          </a:prstGeom>
        </p:spPr>
      </p:pic>
      <p:sp>
        <p:nvSpPr>
          <p:cNvPr id="16" name="フローチャート: 結合子 15"/>
          <p:cNvSpPr/>
          <p:nvPr/>
        </p:nvSpPr>
        <p:spPr>
          <a:xfrm>
            <a:off x="1999896" y="3548675"/>
            <a:ext cx="265176" cy="256031"/>
          </a:xfrm>
          <a:prstGeom prst="flowChartConnector">
            <a:avLst/>
          </a:prstGeom>
          <a:solidFill>
            <a:srgbClr val="FF0000"/>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a:latin typeface="ＭＳ ゴシック" panose="020B0609070205080204" pitchFamily="49" charset="-128"/>
                <a:ea typeface="ＭＳ ゴシック" panose="020B0609070205080204" pitchFamily="49" charset="-128"/>
              </a:rPr>
              <a:t>8</a:t>
            </a:r>
            <a:endParaRPr kumimoji="1" lang="ja-JP" altLang="en-US" sz="2000" b="1" dirty="0">
              <a:latin typeface="ＭＳ ゴシック" panose="020B0609070205080204" pitchFamily="49" charset="-128"/>
              <a:ea typeface="ＭＳ ゴシック" panose="020B0609070205080204" pitchFamily="49" charset="-128"/>
            </a:endParaRPr>
          </a:p>
        </p:txBody>
      </p:sp>
      <p:sp>
        <p:nvSpPr>
          <p:cNvPr id="18" name="フローチャート: 結合子 17"/>
          <p:cNvSpPr/>
          <p:nvPr/>
        </p:nvSpPr>
        <p:spPr>
          <a:xfrm>
            <a:off x="2033832" y="3277003"/>
            <a:ext cx="265176" cy="256031"/>
          </a:xfrm>
          <a:prstGeom prst="flowChartConnector">
            <a:avLst/>
          </a:prstGeom>
          <a:solidFill>
            <a:srgbClr val="FF0000"/>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a:latin typeface="ＭＳ ゴシック" panose="020B0609070205080204" pitchFamily="49" charset="-128"/>
                <a:ea typeface="ＭＳ ゴシック" panose="020B0609070205080204" pitchFamily="49" charset="-128"/>
              </a:rPr>
              <a:t>9</a:t>
            </a:r>
            <a:endParaRPr kumimoji="1" lang="ja-JP" altLang="en-US" sz="2000" b="1" dirty="0">
              <a:latin typeface="ＭＳ ゴシック" panose="020B0609070205080204" pitchFamily="49" charset="-128"/>
              <a:ea typeface="ＭＳ ゴシック" panose="020B0609070205080204" pitchFamily="49" charset="-128"/>
            </a:endParaRPr>
          </a:p>
        </p:txBody>
      </p:sp>
      <p:sp>
        <p:nvSpPr>
          <p:cNvPr id="4" name="テキスト ボックス 3"/>
          <p:cNvSpPr txBox="1"/>
          <p:nvPr/>
        </p:nvSpPr>
        <p:spPr>
          <a:xfrm>
            <a:off x="2761488" y="3804706"/>
            <a:ext cx="484632" cy="380599"/>
          </a:xfrm>
          <a:prstGeom prst="rect">
            <a:avLst/>
          </a:prstGeom>
          <a:noFill/>
        </p:spPr>
        <p:txBody>
          <a:bodyPr wrap="square" rtlCol="0">
            <a:spAutoFit/>
          </a:bodyPr>
          <a:lstStyle/>
          <a:p>
            <a:endParaRPr kumimoji="1" lang="ja-JP" altLang="en-US" dirty="0"/>
          </a:p>
        </p:txBody>
      </p:sp>
      <p:sp>
        <p:nvSpPr>
          <p:cNvPr id="23" name="フローチャート: 結合子 22"/>
          <p:cNvSpPr/>
          <p:nvPr/>
        </p:nvSpPr>
        <p:spPr>
          <a:xfrm>
            <a:off x="2033832" y="4381072"/>
            <a:ext cx="265176" cy="256031"/>
          </a:xfrm>
          <a:prstGeom prst="flowChartConnector">
            <a:avLst/>
          </a:prstGeom>
          <a:solidFill>
            <a:srgbClr val="FF0000"/>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600" b="1" dirty="0">
                <a:latin typeface="ＭＳ ゴシック" panose="020B0609070205080204" pitchFamily="49" charset="-128"/>
                <a:ea typeface="ＭＳ ゴシック" panose="020B0609070205080204" pitchFamily="49" charset="-128"/>
              </a:rPr>
              <a:t>10</a:t>
            </a:r>
            <a:endParaRPr kumimoji="1" lang="ja-JP" altLang="en-US" sz="1600" b="1" dirty="0">
              <a:latin typeface="ＭＳ ゴシック" panose="020B0609070205080204" pitchFamily="49" charset="-128"/>
              <a:ea typeface="ＭＳ ゴシック" panose="020B0609070205080204" pitchFamily="49" charset="-128"/>
            </a:endParaRPr>
          </a:p>
        </p:txBody>
      </p:sp>
      <p:sp>
        <p:nvSpPr>
          <p:cNvPr id="24" name="フローチャート: 結合子 23"/>
          <p:cNvSpPr/>
          <p:nvPr/>
        </p:nvSpPr>
        <p:spPr>
          <a:xfrm>
            <a:off x="2405688" y="2933272"/>
            <a:ext cx="265176" cy="256031"/>
          </a:xfrm>
          <a:prstGeom prst="flowChartConnector">
            <a:avLst/>
          </a:prstGeom>
          <a:solidFill>
            <a:srgbClr val="FF0000"/>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600" b="1" dirty="0" smtClean="0">
                <a:latin typeface="ＭＳ ゴシック" panose="020B0609070205080204" pitchFamily="49" charset="-128"/>
                <a:ea typeface="ＭＳ ゴシック" panose="020B0609070205080204" pitchFamily="49" charset="-128"/>
              </a:rPr>
              <a:t>11</a:t>
            </a:r>
            <a:endParaRPr kumimoji="1" lang="ja-JP" altLang="en-US" sz="1600" b="1" dirty="0">
              <a:latin typeface="ＭＳ ゴシック" panose="020B0609070205080204" pitchFamily="49" charset="-128"/>
              <a:ea typeface="ＭＳ ゴシック" panose="020B0609070205080204" pitchFamily="49" charset="-128"/>
            </a:endParaRPr>
          </a:p>
        </p:txBody>
      </p:sp>
      <p:sp>
        <p:nvSpPr>
          <p:cNvPr id="25" name="フローチャート: 結合子 24"/>
          <p:cNvSpPr/>
          <p:nvPr/>
        </p:nvSpPr>
        <p:spPr>
          <a:xfrm>
            <a:off x="2871216" y="2556433"/>
            <a:ext cx="265176" cy="256031"/>
          </a:xfrm>
          <a:prstGeom prst="flowChartConnector">
            <a:avLst/>
          </a:prstGeom>
          <a:solidFill>
            <a:srgbClr val="FF0000"/>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600" b="1" dirty="0" smtClean="0">
                <a:latin typeface="ＭＳ ゴシック" panose="020B0609070205080204" pitchFamily="49" charset="-128"/>
                <a:ea typeface="ＭＳ ゴシック" panose="020B0609070205080204" pitchFamily="49" charset="-128"/>
              </a:rPr>
              <a:t>12</a:t>
            </a:r>
            <a:endParaRPr kumimoji="1" lang="ja-JP" altLang="en-US" sz="1600" b="1" dirty="0">
              <a:latin typeface="ＭＳ ゴシック" panose="020B0609070205080204" pitchFamily="49" charset="-128"/>
              <a:ea typeface="ＭＳ ゴシック" panose="020B0609070205080204" pitchFamily="49" charset="-128"/>
            </a:endParaRPr>
          </a:p>
        </p:txBody>
      </p:sp>
      <p:sp>
        <p:nvSpPr>
          <p:cNvPr id="26" name="フローチャート: 結合子 25"/>
          <p:cNvSpPr/>
          <p:nvPr/>
        </p:nvSpPr>
        <p:spPr>
          <a:xfrm>
            <a:off x="2865628" y="3039087"/>
            <a:ext cx="265176" cy="256031"/>
          </a:xfrm>
          <a:prstGeom prst="flowChartConnector">
            <a:avLst/>
          </a:prstGeom>
          <a:solidFill>
            <a:srgbClr val="FF0000"/>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600" b="1" dirty="0" smtClean="0">
                <a:latin typeface="ＭＳ ゴシック" panose="020B0609070205080204" pitchFamily="49" charset="-128"/>
                <a:ea typeface="ＭＳ ゴシック" panose="020B0609070205080204" pitchFamily="49" charset="-128"/>
              </a:rPr>
              <a:t>13</a:t>
            </a:r>
            <a:endParaRPr kumimoji="1" lang="ja-JP" altLang="en-US" sz="1600" b="1" dirty="0">
              <a:latin typeface="ＭＳ ゴシック" panose="020B0609070205080204" pitchFamily="49" charset="-128"/>
              <a:ea typeface="ＭＳ ゴシック" panose="020B0609070205080204" pitchFamily="49" charset="-128"/>
            </a:endParaRPr>
          </a:p>
        </p:txBody>
      </p:sp>
      <p:sp>
        <p:nvSpPr>
          <p:cNvPr id="27" name="フローチャート: 結合子 26"/>
          <p:cNvSpPr/>
          <p:nvPr/>
        </p:nvSpPr>
        <p:spPr>
          <a:xfrm>
            <a:off x="3072323" y="2797760"/>
            <a:ext cx="265176" cy="256031"/>
          </a:xfrm>
          <a:prstGeom prst="flowChartConnector">
            <a:avLst/>
          </a:prstGeom>
          <a:solidFill>
            <a:srgbClr val="FF0000"/>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600" b="1" dirty="0" smtClean="0">
                <a:latin typeface="ＭＳ ゴシック" panose="020B0609070205080204" pitchFamily="49" charset="-128"/>
                <a:ea typeface="ＭＳ ゴシック" panose="020B0609070205080204" pitchFamily="49" charset="-128"/>
              </a:rPr>
              <a:t>14</a:t>
            </a:r>
            <a:endParaRPr kumimoji="1" lang="ja-JP" altLang="en-US" sz="1600" b="1" dirty="0">
              <a:latin typeface="ＭＳ ゴシック" panose="020B0609070205080204" pitchFamily="49" charset="-128"/>
              <a:ea typeface="ＭＳ ゴシック" panose="020B0609070205080204" pitchFamily="49" charset="-128"/>
            </a:endParaRPr>
          </a:p>
        </p:txBody>
      </p:sp>
      <p:sp>
        <p:nvSpPr>
          <p:cNvPr id="28" name="フローチャート: 結合子 27"/>
          <p:cNvSpPr/>
          <p:nvPr/>
        </p:nvSpPr>
        <p:spPr>
          <a:xfrm>
            <a:off x="3246120" y="2575701"/>
            <a:ext cx="265176" cy="256031"/>
          </a:xfrm>
          <a:prstGeom prst="flowChartConnector">
            <a:avLst/>
          </a:prstGeom>
          <a:solidFill>
            <a:srgbClr val="FF0000"/>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600" b="1" dirty="0" smtClean="0">
                <a:latin typeface="ＭＳ ゴシック" panose="020B0609070205080204" pitchFamily="49" charset="-128"/>
                <a:ea typeface="ＭＳ ゴシック" panose="020B0609070205080204" pitchFamily="49" charset="-128"/>
              </a:rPr>
              <a:t>15</a:t>
            </a:r>
            <a:endParaRPr kumimoji="1" lang="ja-JP" altLang="en-US" sz="1600" b="1" dirty="0">
              <a:latin typeface="ＭＳ ゴシック" panose="020B0609070205080204" pitchFamily="49" charset="-128"/>
              <a:ea typeface="ＭＳ ゴシック" panose="020B0609070205080204" pitchFamily="49" charset="-128"/>
            </a:endParaRPr>
          </a:p>
        </p:txBody>
      </p:sp>
      <p:sp>
        <p:nvSpPr>
          <p:cNvPr id="29" name="フローチャート: 結合子 28"/>
          <p:cNvSpPr/>
          <p:nvPr/>
        </p:nvSpPr>
        <p:spPr>
          <a:xfrm>
            <a:off x="3537851" y="2374304"/>
            <a:ext cx="265176" cy="256031"/>
          </a:xfrm>
          <a:prstGeom prst="flowChartConnector">
            <a:avLst/>
          </a:prstGeom>
          <a:solidFill>
            <a:srgbClr val="FF0000"/>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600" b="1" dirty="0" smtClean="0">
                <a:latin typeface="ＭＳ ゴシック" panose="020B0609070205080204" pitchFamily="49" charset="-128"/>
                <a:ea typeface="ＭＳ ゴシック" panose="020B0609070205080204" pitchFamily="49" charset="-128"/>
              </a:rPr>
              <a:t>16</a:t>
            </a:r>
            <a:endParaRPr kumimoji="1" lang="ja-JP" altLang="en-US" sz="1600" b="1" dirty="0">
              <a:latin typeface="ＭＳ ゴシック" panose="020B0609070205080204" pitchFamily="49" charset="-128"/>
              <a:ea typeface="ＭＳ ゴシック" panose="020B0609070205080204" pitchFamily="49" charset="-128"/>
            </a:endParaRPr>
          </a:p>
        </p:txBody>
      </p:sp>
      <p:sp>
        <p:nvSpPr>
          <p:cNvPr id="30" name="フローチャート: 結合子 29"/>
          <p:cNvSpPr/>
          <p:nvPr/>
        </p:nvSpPr>
        <p:spPr>
          <a:xfrm>
            <a:off x="3511296" y="2642177"/>
            <a:ext cx="265176" cy="256031"/>
          </a:xfrm>
          <a:prstGeom prst="flowChartConnector">
            <a:avLst/>
          </a:prstGeom>
          <a:solidFill>
            <a:srgbClr val="FF0000"/>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600" b="1" dirty="0" smtClean="0">
                <a:latin typeface="ＭＳ ゴシック" panose="020B0609070205080204" pitchFamily="49" charset="-128"/>
                <a:ea typeface="ＭＳ ゴシック" panose="020B0609070205080204" pitchFamily="49" charset="-128"/>
              </a:rPr>
              <a:t>17</a:t>
            </a:r>
            <a:endParaRPr kumimoji="1" lang="ja-JP" altLang="en-US" sz="1600" b="1"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011569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288"/>
            <a:ext cx="9144000" cy="7031736"/>
          </a:xfrm>
          <a:prstGeom prst="rect">
            <a:avLst/>
          </a:prstGeom>
        </p:spPr>
      </p:pic>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597" y="1196807"/>
            <a:ext cx="3364427" cy="3038837"/>
          </a:xfrm>
          <a:prstGeom prst="rect">
            <a:avLst/>
          </a:prstGeom>
        </p:spPr>
      </p:pic>
      <p:pic>
        <p:nvPicPr>
          <p:cNvPr id="9" name="図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879" y="56212"/>
            <a:ext cx="2837606" cy="1094875"/>
          </a:xfrm>
          <a:prstGeom prst="rect">
            <a:avLst/>
          </a:prstGeom>
        </p:spPr>
      </p:pic>
      <p:sp>
        <p:nvSpPr>
          <p:cNvPr id="11" name="フローチャート: 結合子 10"/>
          <p:cNvSpPr/>
          <p:nvPr/>
        </p:nvSpPr>
        <p:spPr>
          <a:xfrm>
            <a:off x="3790188" y="6082732"/>
            <a:ext cx="265176" cy="256031"/>
          </a:xfrm>
          <a:prstGeom prst="flowChartConnector">
            <a:avLst/>
          </a:prstGeom>
          <a:solidFill>
            <a:srgbClr val="FF0000"/>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600" b="1" dirty="0" smtClean="0">
                <a:latin typeface="ＭＳ ゴシック" panose="020B0609070205080204" pitchFamily="49" charset="-128"/>
                <a:ea typeface="ＭＳ ゴシック" panose="020B0609070205080204" pitchFamily="49" charset="-128"/>
              </a:rPr>
              <a:t>18</a:t>
            </a:r>
            <a:endParaRPr kumimoji="1" lang="ja-JP" altLang="en-US" sz="1600" b="1" dirty="0">
              <a:latin typeface="ＭＳ ゴシック" panose="020B0609070205080204" pitchFamily="49" charset="-128"/>
              <a:ea typeface="ＭＳ ゴシック" panose="020B0609070205080204" pitchFamily="49" charset="-128"/>
            </a:endParaRPr>
          </a:p>
        </p:txBody>
      </p:sp>
      <p:sp>
        <p:nvSpPr>
          <p:cNvPr id="12" name="フローチャート: 結合子 11"/>
          <p:cNvSpPr/>
          <p:nvPr/>
        </p:nvSpPr>
        <p:spPr>
          <a:xfrm>
            <a:off x="4018080" y="5725240"/>
            <a:ext cx="265176" cy="256031"/>
          </a:xfrm>
          <a:prstGeom prst="flowChartConnector">
            <a:avLst/>
          </a:prstGeom>
          <a:solidFill>
            <a:srgbClr val="FF0000"/>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600" b="1" dirty="0" smtClean="0">
                <a:latin typeface="ＭＳ ゴシック" panose="020B0609070205080204" pitchFamily="49" charset="-128"/>
                <a:ea typeface="ＭＳ ゴシック" panose="020B0609070205080204" pitchFamily="49" charset="-128"/>
              </a:rPr>
              <a:t>19</a:t>
            </a:r>
            <a:endParaRPr kumimoji="1" lang="ja-JP" altLang="en-US" sz="1600" b="1" dirty="0">
              <a:latin typeface="ＭＳ ゴシック" panose="020B0609070205080204" pitchFamily="49" charset="-128"/>
              <a:ea typeface="ＭＳ ゴシック" panose="020B0609070205080204" pitchFamily="49" charset="-128"/>
            </a:endParaRPr>
          </a:p>
        </p:txBody>
      </p:sp>
      <p:sp>
        <p:nvSpPr>
          <p:cNvPr id="13" name="フローチャート: 結合子 12"/>
          <p:cNvSpPr/>
          <p:nvPr/>
        </p:nvSpPr>
        <p:spPr>
          <a:xfrm>
            <a:off x="4150668" y="6082731"/>
            <a:ext cx="265176" cy="256031"/>
          </a:xfrm>
          <a:prstGeom prst="flowChartConnector">
            <a:avLst/>
          </a:prstGeom>
          <a:solidFill>
            <a:srgbClr val="FF0000"/>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600" b="1" dirty="0">
                <a:latin typeface="ＭＳ ゴシック" panose="020B0609070205080204" pitchFamily="49" charset="-128"/>
                <a:ea typeface="ＭＳ ゴシック" panose="020B0609070205080204" pitchFamily="49" charset="-128"/>
              </a:rPr>
              <a:t>20</a:t>
            </a:r>
            <a:endParaRPr kumimoji="1" lang="ja-JP" altLang="en-US" sz="1600" b="1" dirty="0">
              <a:latin typeface="ＭＳ ゴシック" panose="020B0609070205080204" pitchFamily="49" charset="-128"/>
              <a:ea typeface="ＭＳ ゴシック" panose="020B0609070205080204" pitchFamily="49" charset="-128"/>
            </a:endParaRPr>
          </a:p>
        </p:txBody>
      </p:sp>
      <p:sp>
        <p:nvSpPr>
          <p:cNvPr id="14" name="フローチャート: 結合子 13"/>
          <p:cNvSpPr/>
          <p:nvPr/>
        </p:nvSpPr>
        <p:spPr>
          <a:xfrm>
            <a:off x="4314552" y="5826700"/>
            <a:ext cx="265176" cy="256031"/>
          </a:xfrm>
          <a:prstGeom prst="flowChartConnector">
            <a:avLst/>
          </a:prstGeom>
          <a:solidFill>
            <a:srgbClr val="FF0000"/>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600" b="1" dirty="0">
                <a:latin typeface="ＭＳ ゴシック" panose="020B0609070205080204" pitchFamily="49" charset="-128"/>
                <a:ea typeface="ＭＳ ゴシック" panose="020B0609070205080204" pitchFamily="49" charset="-128"/>
              </a:rPr>
              <a:t>21</a:t>
            </a:r>
            <a:endParaRPr kumimoji="1" lang="ja-JP" altLang="en-US" sz="1600" b="1" dirty="0">
              <a:latin typeface="ＭＳ ゴシック" panose="020B0609070205080204" pitchFamily="49" charset="-128"/>
              <a:ea typeface="ＭＳ ゴシック" panose="020B0609070205080204" pitchFamily="49" charset="-128"/>
            </a:endParaRPr>
          </a:p>
        </p:txBody>
      </p:sp>
      <p:sp>
        <p:nvSpPr>
          <p:cNvPr id="15" name="フローチャート: 結合子 14"/>
          <p:cNvSpPr/>
          <p:nvPr/>
        </p:nvSpPr>
        <p:spPr>
          <a:xfrm>
            <a:off x="4654484" y="4767967"/>
            <a:ext cx="265176" cy="256031"/>
          </a:xfrm>
          <a:prstGeom prst="flowChartConnector">
            <a:avLst/>
          </a:prstGeom>
          <a:solidFill>
            <a:srgbClr val="FF0000"/>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600" b="1" dirty="0">
                <a:latin typeface="ＭＳ ゴシック" panose="020B0609070205080204" pitchFamily="49" charset="-128"/>
                <a:ea typeface="ＭＳ ゴシック" panose="020B0609070205080204" pitchFamily="49" charset="-128"/>
              </a:rPr>
              <a:t>22</a:t>
            </a:r>
            <a:endParaRPr kumimoji="1" lang="ja-JP" altLang="en-US" sz="1600" b="1" dirty="0">
              <a:latin typeface="ＭＳ ゴシック" panose="020B0609070205080204" pitchFamily="49" charset="-128"/>
              <a:ea typeface="ＭＳ ゴシック" panose="020B0609070205080204" pitchFamily="49" charset="-128"/>
            </a:endParaRPr>
          </a:p>
        </p:txBody>
      </p:sp>
      <p:sp>
        <p:nvSpPr>
          <p:cNvPr id="16" name="フローチャート: 結合子 15"/>
          <p:cNvSpPr/>
          <p:nvPr/>
        </p:nvSpPr>
        <p:spPr>
          <a:xfrm>
            <a:off x="4711045" y="4503620"/>
            <a:ext cx="265176" cy="256031"/>
          </a:xfrm>
          <a:prstGeom prst="flowChartConnector">
            <a:avLst/>
          </a:prstGeom>
          <a:solidFill>
            <a:srgbClr val="FF0000"/>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600" b="1" dirty="0">
                <a:latin typeface="ＭＳ ゴシック" panose="020B0609070205080204" pitchFamily="49" charset="-128"/>
                <a:ea typeface="ＭＳ ゴシック" panose="020B0609070205080204" pitchFamily="49" charset="-128"/>
              </a:rPr>
              <a:t>23</a:t>
            </a:r>
            <a:endParaRPr kumimoji="1" lang="ja-JP" altLang="en-US" sz="1600" b="1" dirty="0">
              <a:latin typeface="ＭＳ ゴシック" panose="020B0609070205080204" pitchFamily="49" charset="-128"/>
              <a:ea typeface="ＭＳ ゴシック" panose="020B0609070205080204" pitchFamily="49" charset="-128"/>
            </a:endParaRPr>
          </a:p>
        </p:txBody>
      </p:sp>
      <p:sp>
        <p:nvSpPr>
          <p:cNvPr id="17" name="フローチャート: 結合子 16"/>
          <p:cNvSpPr/>
          <p:nvPr/>
        </p:nvSpPr>
        <p:spPr>
          <a:xfrm>
            <a:off x="4147399" y="4266479"/>
            <a:ext cx="265176" cy="256031"/>
          </a:xfrm>
          <a:prstGeom prst="flowChartConnector">
            <a:avLst/>
          </a:prstGeom>
          <a:solidFill>
            <a:srgbClr val="FF0000"/>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600" b="1" dirty="0">
                <a:latin typeface="ＭＳ ゴシック" panose="020B0609070205080204" pitchFamily="49" charset="-128"/>
                <a:ea typeface="ＭＳ ゴシック" panose="020B0609070205080204" pitchFamily="49" charset="-128"/>
              </a:rPr>
              <a:t>24</a:t>
            </a:r>
            <a:endParaRPr kumimoji="1" lang="ja-JP" altLang="en-US" sz="1600" b="1" dirty="0">
              <a:latin typeface="ＭＳ ゴシック" panose="020B0609070205080204" pitchFamily="49" charset="-128"/>
              <a:ea typeface="ＭＳ ゴシック" panose="020B0609070205080204" pitchFamily="49" charset="-128"/>
            </a:endParaRPr>
          </a:p>
        </p:txBody>
      </p:sp>
      <p:sp>
        <p:nvSpPr>
          <p:cNvPr id="18" name="フローチャート: 結合子 17"/>
          <p:cNvSpPr/>
          <p:nvPr/>
        </p:nvSpPr>
        <p:spPr>
          <a:xfrm>
            <a:off x="4720471" y="4081813"/>
            <a:ext cx="265176" cy="256031"/>
          </a:xfrm>
          <a:prstGeom prst="flowChartConnector">
            <a:avLst/>
          </a:prstGeom>
          <a:solidFill>
            <a:srgbClr val="FF0000"/>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600" b="1" dirty="0">
                <a:latin typeface="ＭＳ ゴシック" panose="020B0609070205080204" pitchFamily="49" charset="-128"/>
                <a:ea typeface="ＭＳ ゴシック" panose="020B0609070205080204" pitchFamily="49" charset="-128"/>
              </a:rPr>
              <a:t>25</a:t>
            </a:r>
            <a:endParaRPr kumimoji="1" lang="ja-JP" altLang="en-US" sz="1600" b="1" dirty="0">
              <a:latin typeface="ＭＳ ゴシック" panose="020B0609070205080204" pitchFamily="49" charset="-128"/>
              <a:ea typeface="ＭＳ ゴシック" panose="020B0609070205080204" pitchFamily="49" charset="-128"/>
            </a:endParaRPr>
          </a:p>
        </p:txBody>
      </p:sp>
      <p:sp>
        <p:nvSpPr>
          <p:cNvPr id="19" name="フローチャート: 結合子 18"/>
          <p:cNvSpPr/>
          <p:nvPr/>
        </p:nvSpPr>
        <p:spPr>
          <a:xfrm>
            <a:off x="4919660" y="3825782"/>
            <a:ext cx="265176" cy="256031"/>
          </a:xfrm>
          <a:prstGeom prst="flowChartConnector">
            <a:avLst/>
          </a:prstGeom>
          <a:solidFill>
            <a:srgbClr val="FF0000"/>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600" b="1" dirty="0">
                <a:latin typeface="ＭＳ ゴシック" panose="020B0609070205080204" pitchFamily="49" charset="-128"/>
                <a:ea typeface="ＭＳ ゴシック" panose="020B0609070205080204" pitchFamily="49" charset="-128"/>
              </a:rPr>
              <a:t>26</a:t>
            </a:r>
            <a:endParaRPr kumimoji="1" lang="ja-JP" altLang="en-US" sz="1600" b="1"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70671393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1378</TotalTime>
  <Words>220</Words>
  <Application>Microsoft Office PowerPoint</Application>
  <PresentationFormat>画面に合わせる (4:3)</PresentationFormat>
  <Paragraphs>45</Paragraphs>
  <Slides>10</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10</vt:i4>
      </vt:variant>
    </vt:vector>
  </HeadingPairs>
  <TitlesOfParts>
    <vt:vector size="21" baseType="lpstr">
      <vt:lpstr>HGP教科書体</vt:lpstr>
      <vt:lpstr>ＭＳ ゴシック</vt:lpstr>
      <vt:lpstr>UD デジタル 教科書体 NK-R</vt:lpstr>
      <vt:lpstr>UD デジタル 教科書体 N-R</vt:lpstr>
      <vt:lpstr>メイリオ</vt:lpstr>
      <vt:lpstr>游ゴシック</vt:lpstr>
      <vt:lpstr>游ゴシック Light</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Administrator</dc:creator>
  <cp:lastModifiedBy>Administrator</cp:lastModifiedBy>
  <cp:revision>127</cp:revision>
  <cp:lastPrinted>2022-02-22T05:11:32Z</cp:lastPrinted>
  <dcterms:created xsi:type="dcterms:W3CDTF">2022-02-17T04:35:52Z</dcterms:created>
  <dcterms:modified xsi:type="dcterms:W3CDTF">2022-03-02T05:24:51Z</dcterms:modified>
</cp:coreProperties>
</file>