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4"/>
  </p:sldMasterIdLst>
  <p:notesMasterIdLst>
    <p:notesMasterId r:id="rId7"/>
  </p:notesMasterIdLst>
  <p:handoutMasterIdLst>
    <p:handoutMasterId r:id="rId8"/>
  </p:handoutMasterIdLst>
  <p:sldIdLst>
    <p:sldId id="433" r:id="rId5"/>
    <p:sldId id="434" r:id="rId6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事業計画" id="{7457F2B2-F804-447B-BC74-97C87D925E28}">
          <p14:sldIdLst>
            <p14:sldId id="433"/>
            <p14:sldId id="43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546A"/>
    <a:srgbClr val="B7D398"/>
    <a:srgbClr val="FFCC99"/>
    <a:srgbClr val="47A477"/>
    <a:srgbClr val="F2F2F2"/>
    <a:srgbClr val="FFCCCC"/>
    <a:srgbClr val="CCECFF"/>
    <a:srgbClr val="3B8964"/>
    <a:srgbClr val="E2EDD6"/>
    <a:srgbClr val="FFE2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61461AB-11DE-4A9E-8675-9408C75AB220}" v="1" dt="2024-02-06T02:07:02.3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223" autoAdjust="0"/>
    <p:restoredTop sz="84471" autoAdjust="0"/>
  </p:normalViewPr>
  <p:slideViewPr>
    <p:cSldViewPr>
      <p:cViewPr varScale="1">
        <p:scale>
          <a:sx n="96" d="100"/>
          <a:sy n="96" d="100"/>
        </p:scale>
        <p:origin x="1884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2"/>
            <a:ext cx="2895734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defTabSz="914254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1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3810177" y="2"/>
            <a:ext cx="2895733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defTabSz="914254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20" name="Rectangle 4"/>
          <p:cNvSpPr>
            <a:spLocks noGrp="1" noChangeArrowheads="1"/>
          </p:cNvSpPr>
          <p:nvPr>
            <p:ph type="ftr" sz="quarter" idx="2"/>
          </p:nvPr>
        </p:nvSpPr>
        <p:spPr>
          <a:xfrm>
            <a:off x="1" y="9373078"/>
            <a:ext cx="2895734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defTabSz="914254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 dirty="0">
              <a:ea typeface="Meiryo UI" panose="020B0604030504040204" pitchFamily="50" charset="-128"/>
            </a:endParaRPr>
          </a:p>
        </p:txBody>
      </p:sp>
      <p:sp>
        <p:nvSpPr>
          <p:cNvPr id="1221" name="Rectangle 5"/>
          <p:cNvSpPr>
            <a:spLocks noGrp="1" noChangeArrowheads="1"/>
          </p:cNvSpPr>
          <p:nvPr>
            <p:ph type="sldNum" sz="quarter" idx="3"/>
          </p:nvPr>
        </p:nvSpPr>
        <p:spPr>
          <a:xfrm>
            <a:off x="3810177" y="9373078"/>
            <a:ext cx="2895733" cy="456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defTabSz="914254" eaLnBrk="1" hangingPunct="1">
              <a:defRPr sz="1200"/>
            </a:lvl1pPr>
          </a:lstStyle>
          <a:p>
            <a:pPr>
              <a:defRPr/>
            </a:pPr>
            <a:fld id="{4B53F7E7-4D7A-4BA0-8145-D9EED7F0E647}" type="slidenum">
              <a:rPr lang="en-US" altLang="ja-JP">
                <a:ea typeface="Meiryo UI" panose="020B0604030504040204" pitchFamily="50" charset="-128"/>
              </a:rPr>
              <a:pPr>
                <a:defRPr/>
              </a:pPr>
              <a:t>‹#›</a:t>
            </a:fld>
            <a:endParaRPr lang="en-US" altLang="ja-JP" dirty="0"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47960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1" y="0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defTabSz="914254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2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891" y="0"/>
            <a:ext cx="2919302" cy="493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>
            <a:lvl1pPr algn="r" defTabSz="914254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41363"/>
            <a:ext cx="4930775" cy="3698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14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2477" y="4686539"/>
            <a:ext cx="5390810" cy="4440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215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defTabSz="914254" eaLnBrk="1" hangingPunct="1">
              <a:defRPr sz="1200">
                <a:latin typeface="Arial" charset="0"/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21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891" y="9371501"/>
            <a:ext cx="2919302" cy="4932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18" tIns="45709" rIns="91418" bIns="45709" numCol="1" anchor="b" anchorCtr="0" compatLnSpc="1">
            <a:prstTxWarp prst="textNoShape">
              <a:avLst/>
            </a:prstTxWarp>
          </a:bodyPr>
          <a:lstStyle>
            <a:lvl1pPr algn="r" defTabSz="914254" eaLnBrk="1" hangingPunct="1">
              <a:defRPr sz="1200">
                <a:ea typeface="Meiryo UI" panose="020B0604030504040204" pitchFamily="50" charset="-128"/>
              </a:defRPr>
            </a:lvl1pPr>
          </a:lstStyle>
          <a:p>
            <a:pPr>
              <a:defRPr/>
            </a:pPr>
            <a:fld id="{6CB5B19B-2A7B-4820-A495-7EA32EFCEBE8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348193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5B19B-2A7B-4820-A495-7EA32EFCEBE8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66899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CB5B19B-2A7B-4820-A495-7EA32EFCEBE8}" type="slidenum">
              <a:rPr lang="en-US" altLang="ja-JP" smtClean="0"/>
              <a:pPr>
                <a:defRPr/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61448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176323-5E87-E1CD-0A47-3DE022151F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99BB6C4-3C55-D8A7-22A5-4AAE5E05B1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71C4FF-2D62-6FD8-0C0D-17849A5B51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298100-7E88-E1FC-4323-E8E8995DC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FB03FE-3A14-5F9D-88EE-10D2279AD6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7FCEB3-C420-400D-9DF3-AABFEA07EB20}" type="slidenum">
              <a:rPr lang="en-US" altLang="ja-JP" smtClean="0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29701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2C7A41-61DF-72E1-CFC9-471ECF220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C69D799-3568-010C-6BB5-3AE31D54F8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8CDC33-C7A4-0882-1EFD-71A3F43D4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F5572C3-ADE5-F1A4-B95B-EEA392D90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57425D-60AE-1BC2-9B37-59F0003B1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43302656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0D5C877-066D-DAC5-11A0-6ABD96C0AC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46EBD1C-6C41-432D-3467-225DD78BC0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1B7374C-3008-4502-104E-8CA1D162E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7A53A2E-0F83-A931-0DD0-AA2F9D151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49C9214-D1EA-5AC6-3AEB-320010B9E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115353768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655332" y="107107"/>
            <a:ext cx="464400" cy="347925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 anchor="ctr"/>
          <a:lstStyle>
            <a:lvl1pPr algn="ctr">
              <a:defRPr/>
            </a:lvl1pPr>
          </a:lstStyle>
          <a:p>
            <a:pPr>
              <a:defRPr/>
            </a:pPr>
            <a:fld id="{ED70751B-34C4-41F7-9A42-B8AF8614956A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65165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1CECD-5BD1-B038-B89E-8CB618BD94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06980F4-F79E-5602-15F1-1B4631069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037F3A4-B964-5B30-45DD-508D0A447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9D71E66-899B-E353-2A1B-FF3CEFA85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40553A-214F-D812-D47C-A082EA4CE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387114243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C97009-22DA-F8FA-4B07-8EB3DA6D1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523F81F-4274-1652-7A97-C388C67DCE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D7C9FCA-C626-BD3B-2B00-BB9BF1EEF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6EB596B-CC40-EC55-3FF0-49BD15399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895740-6342-2FDD-DC88-4459C5FAE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1799840"/>
      </p:ext>
    </p:extLst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988B9C-EB06-7984-EE49-9F3A855C6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D810C24-D9C8-4A9F-638C-13F5F5AA23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7AD7DDC-40F7-2644-C6A1-BA24AEF260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3036C8B-212E-A502-0E0E-BD251AAA4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AF7BEBD-0C42-76BF-217F-A6B6A8F21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85C557-C5CE-D4E9-45C3-5F2E1FA5D4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699810975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24CCA1-929B-657D-B537-B76A228AC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4C4A5C8-FEDB-3935-5A2F-D7F7E03C6A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D45D9DD-6063-1DA7-5536-A61758026C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9FA74F0-461F-4AED-C788-C077EAA69B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447CBA0-89F6-1843-A3EC-A818151589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A13959B-8475-FED9-3A39-7EEE6D8F8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E00E726-B6F8-B3D6-01BC-FDB6CA4B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4A02B62-7881-F6C6-3AAF-D96624979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585223034"/>
      </p:ext>
    </p:extLst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6F416-E1DA-48AA-A1D6-AE56C69F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923F278-2993-8563-E735-EB72CC2A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0F4DC2D-21F4-EFEC-F0BF-04E994F5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9E4BE59-1BAF-EDDC-2928-48ED478D9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40594803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326D753-C1C7-62AA-C306-60CC00E4E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5D4742D-5B9C-A4E1-9B24-ACDC69115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A003191-21C4-CD3B-3A4B-A8767D2F5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34624196"/>
      </p:ext>
    </p:extLst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08BBF68-7D97-7B2F-4F3F-E9F14D3FB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F058B7-04D9-B7C5-627D-7A4129AFB5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FD581FE-4FB8-C8B0-B329-38ED0F3162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65780F-B02D-8F4A-D48A-6BDCA757AC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11BC6E-16A3-3036-4800-8FB474FAD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A62E20-056F-1C42-AAA8-7E8C1EFF15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797692702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F7AFD6-C148-EBB6-8F1A-4712A03A45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FA3E244-9A18-3851-21FF-181F58CC90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BDEDD5A-E170-FF8F-ED1E-D6A3D6E462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28974F-08D6-FBA9-D4C9-AD6B7E1D62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5D003C-9CC1-A633-53BD-7680B38238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80F1092-A088-6460-2360-6A32511C9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351293080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597846A-1746-9125-8D64-1689A8060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0562C54-BDAA-5C27-A079-726A1FA23A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6069D9-52E9-CBD7-6806-2F7A273FF69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904F6C8-F85B-F5E3-4319-56ECEA01C3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73A9499-4ECD-F02E-9C66-4138C79E4E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FD9BB62-D0E4-4F2F-9365-A85B5DD33C1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8035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" name="正方形/長方形 4"/>
          <p:cNvSpPr/>
          <p:nvPr/>
        </p:nvSpPr>
        <p:spPr>
          <a:xfrm>
            <a:off x="0" y="0"/>
            <a:ext cx="9144000" cy="576000"/>
          </a:xfrm>
          <a:prstGeom prst="rect">
            <a:avLst/>
          </a:prstGeom>
          <a:solidFill>
            <a:srgbClr val="FFCC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（様式４）事業計画　　　　　　　　　　　　　　　　　　　　　　　　　　　　　　　　　　　　</a:t>
            </a: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</a:t>
            </a:r>
          </a:p>
        </p:txBody>
      </p:sp>
      <p:sp>
        <p:nvSpPr>
          <p:cNvPr id="1735" name="Text Box 4"/>
          <p:cNvSpPr txBox="1">
            <a:spLocks noChangeArrowheads="1"/>
          </p:cNvSpPr>
          <p:nvPr/>
        </p:nvSpPr>
        <p:spPr>
          <a:xfrm>
            <a:off x="0" y="620688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marR="0" lvl="0" indent="-238125" algn="l" defTabSz="914400" rtl="0" eaLnBrk="1" fontAlgn="base" latinLnBrk="0" hangingPunct="1">
              <a:lnSpc>
                <a:spcPct val="10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実装計画（実装までのプロセス・スケジュール）</a:t>
            </a:r>
          </a:p>
        </p:txBody>
      </p:sp>
      <p:graphicFrame>
        <p:nvGraphicFramePr>
          <p:cNvPr id="1737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5916300"/>
              </p:ext>
            </p:extLst>
          </p:nvPr>
        </p:nvGraphicFramePr>
        <p:xfrm>
          <a:off x="270766" y="1055036"/>
          <a:ext cx="8693724" cy="5614326"/>
        </p:xfrm>
        <a:graphic>
          <a:graphicData uri="http://schemas.openxmlformats.org/drawingml/2006/table">
            <a:tbl>
              <a:tblPr firstRow="1" bandRow="1"/>
              <a:tblGrid>
                <a:gridCol w="155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6180416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930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b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1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計画準備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システム設計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機器調達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83739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　ソフトウェア</a:t>
                      </a: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開発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　機器設定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5149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　ホームページ修正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14684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　総合試験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843807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　システム稼働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312645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　完成図書作成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099488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　打合せ・説明会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265521"/>
                  </a:ext>
                </a:extLst>
              </a:tr>
            </a:tbl>
          </a:graphicData>
        </a:graphic>
      </p:graphicFrame>
      <p:sp>
        <p:nvSpPr>
          <p:cNvPr id="20" name="ホームベース 15"/>
          <p:cNvSpPr/>
          <p:nvPr/>
        </p:nvSpPr>
        <p:spPr>
          <a:xfrm>
            <a:off x="1907704" y="1700808"/>
            <a:ext cx="1487615" cy="4968554"/>
          </a:xfrm>
          <a:prstGeom prst="homePlate">
            <a:avLst>
              <a:gd name="adj" fmla="val 62402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公告・入札</a:t>
            </a:r>
          </a:p>
        </p:txBody>
      </p:sp>
      <p:sp>
        <p:nvSpPr>
          <p:cNvPr id="37" name="Rectangle 66">
            <a:extLst>
              <a:ext uri="{FF2B5EF4-FFF2-40B4-BE49-F238E27FC236}">
                <a16:creationId xmlns:a16="http://schemas.microsoft.com/office/drawing/2014/main" id="{A654FED5-F836-42F5-AD1F-3BB79A348050}"/>
              </a:ext>
            </a:extLst>
          </p:cNvPr>
          <p:cNvSpPr>
            <a:spLocks noChangeArrowheads="1"/>
          </p:cNvSpPr>
          <p:nvPr/>
        </p:nvSpPr>
        <p:spPr>
          <a:xfrm>
            <a:off x="179512" y="1001285"/>
            <a:ext cx="8856984" cy="574008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A36679-7FAF-4DDE-A4F3-43B2CBF4677A}"/>
              </a:ext>
            </a:extLst>
          </p:cNvPr>
          <p:cNvSpPr txBox="1"/>
          <p:nvPr/>
        </p:nvSpPr>
        <p:spPr>
          <a:xfrm>
            <a:off x="4283968" y="714688"/>
            <a:ext cx="52512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個々の事業費は目安額でもよい（ただし、合計額は見積り額と合わせること）</a:t>
            </a:r>
          </a:p>
        </p:txBody>
      </p:sp>
      <p:cxnSp>
        <p:nvCxnSpPr>
          <p:cNvPr id="4" name="直線矢印コネクタ 3">
            <a:extLst>
              <a:ext uri="{FF2B5EF4-FFF2-40B4-BE49-F238E27FC236}">
                <a16:creationId xmlns:a16="http://schemas.microsoft.com/office/drawing/2014/main" id="{9FAC3999-8EB1-4710-B2F1-D5D4E6BCC57E}"/>
              </a:ext>
            </a:extLst>
          </p:cNvPr>
          <p:cNvCxnSpPr/>
          <p:nvPr/>
        </p:nvCxnSpPr>
        <p:spPr>
          <a:xfrm>
            <a:off x="3491880" y="1579105"/>
            <a:ext cx="5400602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F8B693F4-7093-4813-B5C5-72C094570290}"/>
              </a:ext>
            </a:extLst>
          </p:cNvPr>
          <p:cNvSpPr txBox="1"/>
          <p:nvPr/>
        </p:nvSpPr>
        <p:spPr>
          <a:xfrm>
            <a:off x="3707904" y="1375912"/>
            <a:ext cx="5109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rgbClr val="FF0000"/>
                </a:solidFill>
              </a:rPr>
              <a:t>業務期間　６月～３月（想定）</a:t>
            </a:r>
          </a:p>
        </p:txBody>
      </p:sp>
    </p:spTree>
    <p:extLst>
      <p:ext uri="{BB962C8B-B14F-4D97-AF65-F5344CB8AC3E}">
        <p14:creationId xmlns:p14="http://schemas.microsoft.com/office/powerpoint/2010/main" val="21107926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1" name="正方形/長方形 4"/>
          <p:cNvSpPr/>
          <p:nvPr/>
        </p:nvSpPr>
        <p:spPr>
          <a:xfrm>
            <a:off x="0" y="0"/>
            <a:ext cx="9144000" cy="576000"/>
          </a:xfrm>
          <a:prstGeom prst="rect">
            <a:avLst/>
          </a:prstGeom>
          <a:solidFill>
            <a:srgbClr val="FFCC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l" defTabSz="84408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（様式４）事業計画　　　　　　　　　　　　　　　　　　　　　　　　　　　　　　　　　　　</a:t>
            </a: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　（</a:t>
            </a:r>
            <a:r>
              <a:rPr kumimoji="0" lang="ja-JP" altLang="en-US" b="1" kern="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記載例</a:t>
            </a:r>
            <a:r>
              <a:rPr kumimoji="0" lang="ja-JP" altLang="en-US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）</a:t>
            </a:r>
          </a:p>
        </p:txBody>
      </p:sp>
      <p:sp>
        <p:nvSpPr>
          <p:cNvPr id="1735" name="Text Box 4"/>
          <p:cNvSpPr txBox="1">
            <a:spLocks noChangeArrowheads="1"/>
          </p:cNvSpPr>
          <p:nvPr/>
        </p:nvSpPr>
        <p:spPr>
          <a:xfrm>
            <a:off x="0" y="620688"/>
            <a:ext cx="745232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238125" marR="0" lvl="0" indent="-238125" algn="l" defTabSz="914400" rtl="0" eaLnBrk="1" fontAlgn="base" latinLnBrk="0" hangingPunct="1">
              <a:lnSpc>
                <a:spcPct val="100000"/>
              </a:lnSpc>
              <a:spcBef>
                <a:spcPct val="5000"/>
              </a:spcBef>
              <a:spcAft>
                <a:spcPct val="0"/>
              </a:spcAft>
              <a:buClrTx/>
              <a:buSzTx/>
              <a:buFont typeface="Wingdings" pitchFamily="2" charset="2"/>
              <a:buChar char="n"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実装計画（実装までのプロセス・スケジュール）</a:t>
            </a:r>
          </a:p>
        </p:txBody>
      </p:sp>
      <p:graphicFrame>
        <p:nvGraphicFramePr>
          <p:cNvPr id="1737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3257259"/>
              </p:ext>
            </p:extLst>
          </p:nvPr>
        </p:nvGraphicFramePr>
        <p:xfrm>
          <a:off x="270766" y="1055036"/>
          <a:ext cx="8693724" cy="5614326"/>
        </p:xfrm>
        <a:graphic>
          <a:graphicData uri="http://schemas.openxmlformats.org/drawingml/2006/table">
            <a:tbl>
              <a:tblPr firstRow="1" bandRow="1"/>
              <a:tblGrid>
                <a:gridCol w="15503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6180416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549493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</a:tblGrid>
              <a:tr h="37930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br>
                        <a:rPr kumimoji="1" lang="en-US" altLang="ja-JP" sz="8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～</a:t>
                      </a:r>
                      <a:r>
                        <a:rPr kumimoji="1" lang="en-US" altLang="ja-JP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sz="1100" b="1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2025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5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12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2026</a:t>
                      </a:r>
                      <a:r>
                        <a:rPr kumimoji="1" lang="ja-JP" altLang="en-US" sz="8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年</a:t>
                      </a:r>
                      <a:endParaRPr kumimoji="1" lang="en-US" altLang="ja-JP" sz="8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en-US" altLang="ja-JP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r>
                        <a:rPr kumimoji="1" lang="ja-JP" altLang="en-US" sz="1100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kumimoji="1" lang="en-US" altLang="ja-JP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sz="1100" dirty="0">
                          <a:solidFill>
                            <a:schemeClr val="bg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3</a:t>
                      </a:r>
                      <a:r>
                        <a:rPr kumimoji="1" lang="ja-JP" alt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月</a:t>
                      </a: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813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①　計画準備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②　システム設計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③　機器調達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E6E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6283739"/>
                  </a:ext>
                </a:extLst>
              </a:tr>
              <a:tr h="504121"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④　ソフトウェア開発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kumimoji="1"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⑤　機器設定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65149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⑥　ホームページ修正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414684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⑦　総合試験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7843807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⑧　システム稼働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312645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⑨　完成図書作成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099488"/>
                  </a:ext>
                </a:extLst>
              </a:tr>
              <a:tr h="5041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⑩　打合せ・説明会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</a:b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（事業費：</a:t>
                      </a:r>
                      <a:r>
                        <a:rPr kumimoji="1" lang="en-US" altLang="ja-JP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@@,@@@</a:t>
                      </a:r>
                      <a:r>
                        <a:rPr kumimoji="1" lang="ja-JP" alt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千円）</a:t>
                      </a:r>
                      <a:endParaRPr kumimoji="1" lang="en-US" altLang="ja-JP" sz="11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 anchor="ctr">
                    <a:lnL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84406" marR="84406" marT="42203" marB="42203">
                    <a:lnL w="31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" lastClr="FFFFFF">
                          <a:lumMod val="75000"/>
                        </a:sysClr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7265521"/>
                  </a:ext>
                </a:extLst>
              </a:tr>
            </a:tbl>
          </a:graphicData>
        </a:graphic>
      </p:graphicFrame>
      <p:sp>
        <p:nvSpPr>
          <p:cNvPr id="1740" name="ホームベース 16"/>
          <p:cNvSpPr/>
          <p:nvPr/>
        </p:nvSpPr>
        <p:spPr>
          <a:xfrm>
            <a:off x="3440685" y="1715382"/>
            <a:ext cx="1131315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計画準備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7" name="ホームベース 16"/>
          <p:cNvSpPr/>
          <p:nvPr/>
        </p:nvSpPr>
        <p:spPr>
          <a:xfrm>
            <a:off x="7596336" y="4648500"/>
            <a:ext cx="864096" cy="276769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総合試験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7" name="Rectangle 66">
            <a:extLst>
              <a:ext uri="{FF2B5EF4-FFF2-40B4-BE49-F238E27FC236}">
                <a16:creationId xmlns:a16="http://schemas.microsoft.com/office/drawing/2014/main" id="{A654FED5-F836-42F5-AD1F-3BB79A348050}"/>
              </a:ext>
            </a:extLst>
          </p:cNvPr>
          <p:cNvSpPr>
            <a:spLocks noChangeArrowheads="1"/>
          </p:cNvSpPr>
          <p:nvPr/>
        </p:nvSpPr>
        <p:spPr>
          <a:xfrm>
            <a:off x="179512" y="1001285"/>
            <a:ext cx="8856984" cy="5740083"/>
          </a:xfrm>
          <a:prstGeom prst="rect">
            <a:avLst/>
          </a:prstGeom>
          <a:noFill/>
          <a:ln w="19050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600" dirty="0">
              <a:solidFill>
                <a:srgbClr val="0070C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00C28103-17F9-5154-E936-223EAB4ACB25}"/>
              </a:ext>
            </a:extLst>
          </p:cNvPr>
          <p:cNvGrpSpPr/>
          <p:nvPr/>
        </p:nvGrpSpPr>
        <p:grpSpPr>
          <a:xfrm>
            <a:off x="8121750" y="5097706"/>
            <a:ext cx="844850" cy="470270"/>
            <a:chOff x="7263419" y="2586128"/>
            <a:chExt cx="844850" cy="470270"/>
          </a:xfrm>
        </p:grpSpPr>
        <p:sp>
          <p:nvSpPr>
            <p:cNvPr id="13" name="正方形/長方形 4">
              <a:extLst>
                <a:ext uri="{FF2B5EF4-FFF2-40B4-BE49-F238E27FC236}">
                  <a16:creationId xmlns:a16="http://schemas.microsoft.com/office/drawing/2014/main" id="{577359DE-B1A4-71BE-4510-39693DA8C21B}"/>
                </a:ext>
              </a:extLst>
            </p:cNvPr>
            <p:cNvSpPr/>
            <p:nvPr/>
          </p:nvSpPr>
          <p:spPr>
            <a:xfrm>
              <a:off x="7263419" y="2586128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実装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14" name="星: 5 pt 13">
              <a:extLst>
                <a:ext uri="{FF2B5EF4-FFF2-40B4-BE49-F238E27FC236}">
                  <a16:creationId xmlns:a16="http://schemas.microsoft.com/office/drawing/2014/main" id="{1D9899F2-A372-0939-80DA-318C3238BF49}"/>
                </a:ext>
              </a:extLst>
            </p:cNvPr>
            <p:cNvSpPr/>
            <p:nvPr/>
          </p:nvSpPr>
          <p:spPr>
            <a:xfrm>
              <a:off x="7542316" y="2768366"/>
              <a:ext cx="288032" cy="288032"/>
            </a:xfrm>
            <a:prstGeom prst="star5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80A36679-7FAF-4DDE-A4F3-43B2CBF4677A}"/>
              </a:ext>
            </a:extLst>
          </p:cNvPr>
          <p:cNvSpPr txBox="1"/>
          <p:nvPr/>
        </p:nvSpPr>
        <p:spPr>
          <a:xfrm>
            <a:off x="4283968" y="714688"/>
            <a:ext cx="52512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※</a:t>
            </a:r>
            <a:r>
              <a:rPr kumimoji="1" lang="ja-JP" altLang="en-US" sz="1050" dirty="0">
                <a:solidFill>
                  <a:srgbClr val="FF0000"/>
                </a:solidFill>
              </a:rPr>
              <a:t>個々の事業費は目安額でもよい（ただし、合計額は見積り額と合わせること）</a:t>
            </a:r>
          </a:p>
        </p:txBody>
      </p:sp>
      <p:sp>
        <p:nvSpPr>
          <p:cNvPr id="24" name="ホームベース 16">
            <a:extLst>
              <a:ext uri="{FF2B5EF4-FFF2-40B4-BE49-F238E27FC236}">
                <a16:creationId xmlns:a16="http://schemas.microsoft.com/office/drawing/2014/main" id="{6BD12B29-B2BE-4A49-93D6-AF9A34F20F5F}"/>
              </a:ext>
            </a:extLst>
          </p:cNvPr>
          <p:cNvSpPr/>
          <p:nvPr/>
        </p:nvSpPr>
        <p:spPr>
          <a:xfrm>
            <a:off x="4590187" y="2219438"/>
            <a:ext cx="1131315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システム設計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6" name="ホームベース 16">
            <a:extLst>
              <a:ext uri="{FF2B5EF4-FFF2-40B4-BE49-F238E27FC236}">
                <a16:creationId xmlns:a16="http://schemas.microsoft.com/office/drawing/2014/main" id="{B602DDFD-5EA9-45D1-87DD-6129A31E7226}"/>
              </a:ext>
            </a:extLst>
          </p:cNvPr>
          <p:cNvSpPr/>
          <p:nvPr/>
        </p:nvSpPr>
        <p:spPr>
          <a:xfrm>
            <a:off x="4006342" y="2733238"/>
            <a:ext cx="2221842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機器調達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0" name="ホームベース 16">
            <a:extLst>
              <a:ext uri="{FF2B5EF4-FFF2-40B4-BE49-F238E27FC236}">
                <a16:creationId xmlns:a16="http://schemas.microsoft.com/office/drawing/2014/main" id="{31B0FD5A-01D3-4E50-A737-5D08366F6717}"/>
              </a:ext>
            </a:extLst>
          </p:cNvPr>
          <p:cNvSpPr/>
          <p:nvPr/>
        </p:nvSpPr>
        <p:spPr>
          <a:xfrm>
            <a:off x="5148064" y="3221350"/>
            <a:ext cx="1656184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ソフトウェア開発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ホームベース 16">
            <a:extLst>
              <a:ext uri="{FF2B5EF4-FFF2-40B4-BE49-F238E27FC236}">
                <a16:creationId xmlns:a16="http://schemas.microsoft.com/office/drawing/2014/main" id="{3FB6A0BD-F252-4DFD-A671-C08ACF304241}"/>
              </a:ext>
            </a:extLst>
          </p:cNvPr>
          <p:cNvSpPr/>
          <p:nvPr/>
        </p:nvSpPr>
        <p:spPr>
          <a:xfrm>
            <a:off x="6802829" y="3725406"/>
            <a:ext cx="793507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機器設定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3" name="ホームベース 16">
            <a:extLst>
              <a:ext uri="{FF2B5EF4-FFF2-40B4-BE49-F238E27FC236}">
                <a16:creationId xmlns:a16="http://schemas.microsoft.com/office/drawing/2014/main" id="{7CF1977C-0439-4C97-AC7E-AE5469FFDA66}"/>
              </a:ext>
            </a:extLst>
          </p:cNvPr>
          <p:cNvSpPr/>
          <p:nvPr/>
        </p:nvSpPr>
        <p:spPr>
          <a:xfrm>
            <a:off x="6802829" y="4177986"/>
            <a:ext cx="1071578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ホームページ修正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991B6B2D-F3BC-4E82-9B4B-D3E25B91852E}"/>
              </a:ext>
            </a:extLst>
          </p:cNvPr>
          <p:cNvGrpSpPr/>
          <p:nvPr/>
        </p:nvGrpSpPr>
        <p:grpSpPr>
          <a:xfrm>
            <a:off x="3161492" y="6183629"/>
            <a:ext cx="844850" cy="425114"/>
            <a:chOff x="3181969" y="6024853"/>
            <a:chExt cx="844850" cy="425114"/>
          </a:xfrm>
        </p:grpSpPr>
        <p:sp>
          <p:nvSpPr>
            <p:cNvPr id="38" name="正方形/長方形 4">
              <a:extLst>
                <a:ext uri="{FF2B5EF4-FFF2-40B4-BE49-F238E27FC236}">
                  <a16:creationId xmlns:a16="http://schemas.microsoft.com/office/drawing/2014/main" id="{373CECE9-449C-4628-80BC-E0EA27930352}"/>
                </a:ext>
              </a:extLst>
            </p:cNvPr>
            <p:cNvSpPr/>
            <p:nvPr/>
          </p:nvSpPr>
          <p:spPr>
            <a:xfrm>
              <a:off x="3181969" y="6024853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3" name="楕円 2">
              <a:extLst>
                <a:ext uri="{FF2B5EF4-FFF2-40B4-BE49-F238E27FC236}">
                  <a16:creationId xmlns:a16="http://schemas.microsoft.com/office/drawing/2014/main" id="{6AB44E66-592E-44F7-BEC7-4DC7F7F9F32B}"/>
                </a:ext>
              </a:extLst>
            </p:cNvPr>
            <p:cNvSpPr/>
            <p:nvPr/>
          </p:nvSpPr>
          <p:spPr>
            <a:xfrm>
              <a:off x="3496394" y="6233967"/>
              <a:ext cx="216000" cy="21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4" name="グループ化 53">
            <a:extLst>
              <a:ext uri="{FF2B5EF4-FFF2-40B4-BE49-F238E27FC236}">
                <a16:creationId xmlns:a16="http://schemas.microsoft.com/office/drawing/2014/main" id="{417F6163-D444-4563-AFF7-793628D363EF}"/>
              </a:ext>
            </a:extLst>
          </p:cNvPr>
          <p:cNvGrpSpPr/>
          <p:nvPr/>
        </p:nvGrpSpPr>
        <p:grpSpPr>
          <a:xfrm>
            <a:off x="4161957" y="6183629"/>
            <a:ext cx="844850" cy="425114"/>
            <a:chOff x="3181969" y="6024853"/>
            <a:chExt cx="844850" cy="425114"/>
          </a:xfrm>
        </p:grpSpPr>
        <p:sp>
          <p:nvSpPr>
            <p:cNvPr id="55" name="正方形/長方形 4">
              <a:extLst>
                <a:ext uri="{FF2B5EF4-FFF2-40B4-BE49-F238E27FC236}">
                  <a16:creationId xmlns:a16="http://schemas.microsoft.com/office/drawing/2014/main" id="{391CDC16-FF0B-412C-91CD-5A8587E68A75}"/>
                </a:ext>
              </a:extLst>
            </p:cNvPr>
            <p:cNvSpPr/>
            <p:nvPr/>
          </p:nvSpPr>
          <p:spPr>
            <a:xfrm>
              <a:off x="3181969" y="6024853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6" name="楕円 55">
              <a:extLst>
                <a:ext uri="{FF2B5EF4-FFF2-40B4-BE49-F238E27FC236}">
                  <a16:creationId xmlns:a16="http://schemas.microsoft.com/office/drawing/2014/main" id="{3D738546-9578-49EB-B33D-F5E10E21F4A3}"/>
                </a:ext>
              </a:extLst>
            </p:cNvPr>
            <p:cNvSpPr/>
            <p:nvPr/>
          </p:nvSpPr>
          <p:spPr>
            <a:xfrm>
              <a:off x="3496394" y="6233967"/>
              <a:ext cx="216000" cy="21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7" name="グループ化 56">
            <a:extLst>
              <a:ext uri="{FF2B5EF4-FFF2-40B4-BE49-F238E27FC236}">
                <a16:creationId xmlns:a16="http://schemas.microsoft.com/office/drawing/2014/main" id="{724D8533-ED31-4188-90C2-460A0720A2D7}"/>
              </a:ext>
            </a:extLst>
          </p:cNvPr>
          <p:cNvGrpSpPr/>
          <p:nvPr/>
        </p:nvGrpSpPr>
        <p:grpSpPr>
          <a:xfrm>
            <a:off x="6090738" y="6183629"/>
            <a:ext cx="844850" cy="425114"/>
            <a:chOff x="3181969" y="6024853"/>
            <a:chExt cx="844850" cy="425114"/>
          </a:xfrm>
        </p:grpSpPr>
        <p:sp>
          <p:nvSpPr>
            <p:cNvPr id="58" name="正方形/長方形 4">
              <a:extLst>
                <a:ext uri="{FF2B5EF4-FFF2-40B4-BE49-F238E27FC236}">
                  <a16:creationId xmlns:a16="http://schemas.microsoft.com/office/drawing/2014/main" id="{45058E2B-97B3-4B82-9246-E94B4384040D}"/>
                </a:ext>
              </a:extLst>
            </p:cNvPr>
            <p:cNvSpPr/>
            <p:nvPr/>
          </p:nvSpPr>
          <p:spPr>
            <a:xfrm>
              <a:off x="3181969" y="6024853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59" name="楕円 58">
              <a:extLst>
                <a:ext uri="{FF2B5EF4-FFF2-40B4-BE49-F238E27FC236}">
                  <a16:creationId xmlns:a16="http://schemas.microsoft.com/office/drawing/2014/main" id="{14450600-2AB9-4D34-8897-667D5D916E94}"/>
                </a:ext>
              </a:extLst>
            </p:cNvPr>
            <p:cNvSpPr/>
            <p:nvPr/>
          </p:nvSpPr>
          <p:spPr>
            <a:xfrm>
              <a:off x="3496394" y="6233967"/>
              <a:ext cx="216000" cy="21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0" name="グループ化 59">
            <a:extLst>
              <a:ext uri="{FF2B5EF4-FFF2-40B4-BE49-F238E27FC236}">
                <a16:creationId xmlns:a16="http://schemas.microsoft.com/office/drawing/2014/main" id="{F0B00A1A-67D4-4FB0-A6D7-E028662243D2}"/>
              </a:ext>
            </a:extLst>
          </p:cNvPr>
          <p:cNvGrpSpPr/>
          <p:nvPr/>
        </p:nvGrpSpPr>
        <p:grpSpPr>
          <a:xfrm>
            <a:off x="7702226" y="6183629"/>
            <a:ext cx="943984" cy="425114"/>
            <a:chOff x="3082835" y="6024853"/>
            <a:chExt cx="943984" cy="425114"/>
          </a:xfrm>
        </p:grpSpPr>
        <p:sp>
          <p:nvSpPr>
            <p:cNvPr id="61" name="正方形/長方形 4">
              <a:extLst>
                <a:ext uri="{FF2B5EF4-FFF2-40B4-BE49-F238E27FC236}">
                  <a16:creationId xmlns:a16="http://schemas.microsoft.com/office/drawing/2014/main" id="{96E5C340-7387-468D-B7A7-7FBF37A42F24}"/>
                </a:ext>
              </a:extLst>
            </p:cNvPr>
            <p:cNvSpPr/>
            <p:nvPr/>
          </p:nvSpPr>
          <p:spPr>
            <a:xfrm>
              <a:off x="3082835" y="6024853"/>
              <a:ext cx="943984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操作説明会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2" name="楕円 61">
              <a:extLst>
                <a:ext uri="{FF2B5EF4-FFF2-40B4-BE49-F238E27FC236}">
                  <a16:creationId xmlns:a16="http://schemas.microsoft.com/office/drawing/2014/main" id="{25844B1B-D431-4450-A0E0-669441F28AF1}"/>
                </a:ext>
              </a:extLst>
            </p:cNvPr>
            <p:cNvSpPr/>
            <p:nvPr/>
          </p:nvSpPr>
          <p:spPr>
            <a:xfrm>
              <a:off x="3446827" y="6233967"/>
              <a:ext cx="216000" cy="21600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3" name="グループ化 62">
            <a:extLst>
              <a:ext uri="{FF2B5EF4-FFF2-40B4-BE49-F238E27FC236}">
                <a16:creationId xmlns:a16="http://schemas.microsoft.com/office/drawing/2014/main" id="{BE209787-1976-43B0-B794-149297255805}"/>
              </a:ext>
            </a:extLst>
          </p:cNvPr>
          <p:cNvGrpSpPr/>
          <p:nvPr/>
        </p:nvGrpSpPr>
        <p:grpSpPr>
          <a:xfrm>
            <a:off x="8273414" y="6183629"/>
            <a:ext cx="844850" cy="425114"/>
            <a:chOff x="3181969" y="6024853"/>
            <a:chExt cx="844850" cy="425114"/>
          </a:xfrm>
        </p:grpSpPr>
        <p:sp>
          <p:nvSpPr>
            <p:cNvPr id="64" name="正方形/長方形 4">
              <a:extLst>
                <a:ext uri="{FF2B5EF4-FFF2-40B4-BE49-F238E27FC236}">
                  <a16:creationId xmlns:a16="http://schemas.microsoft.com/office/drawing/2014/main" id="{BBA8B892-C3D3-4036-832E-D960147F80C4}"/>
                </a:ext>
              </a:extLst>
            </p:cNvPr>
            <p:cNvSpPr/>
            <p:nvPr/>
          </p:nvSpPr>
          <p:spPr>
            <a:xfrm>
              <a:off x="3181969" y="6024853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65" name="楕円 64">
              <a:extLst>
                <a:ext uri="{FF2B5EF4-FFF2-40B4-BE49-F238E27FC236}">
                  <a16:creationId xmlns:a16="http://schemas.microsoft.com/office/drawing/2014/main" id="{0CCD315A-F8BF-4E39-BBCF-06FB4770CF2F}"/>
                </a:ext>
              </a:extLst>
            </p:cNvPr>
            <p:cNvSpPr/>
            <p:nvPr/>
          </p:nvSpPr>
          <p:spPr>
            <a:xfrm>
              <a:off x="3496394" y="6233967"/>
              <a:ext cx="216000" cy="21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66" name="ホームベース 16">
            <a:extLst>
              <a:ext uri="{FF2B5EF4-FFF2-40B4-BE49-F238E27FC236}">
                <a16:creationId xmlns:a16="http://schemas.microsoft.com/office/drawing/2014/main" id="{4D5B560B-B33E-4635-A307-88910D52012B}"/>
              </a:ext>
            </a:extLst>
          </p:cNvPr>
          <p:cNvSpPr/>
          <p:nvPr/>
        </p:nvSpPr>
        <p:spPr>
          <a:xfrm>
            <a:off x="6213338" y="5757755"/>
            <a:ext cx="2659896" cy="260172"/>
          </a:xfrm>
          <a:prstGeom prst="homePlate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900" dirty="0">
                <a:solidFill>
                  <a:prstClr val="black">
                    <a:lumMod val="85000"/>
                    <a:lumOff val="15000"/>
                  </a:prst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完成図書作成</a:t>
            </a:r>
            <a:endParaRPr kumimoji="1" lang="ja-JP" alt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85000"/>
                  <a:lumOff val="15000"/>
                </a:prst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4" name="ホームベース 15">
            <a:extLst>
              <a:ext uri="{FF2B5EF4-FFF2-40B4-BE49-F238E27FC236}">
                <a16:creationId xmlns:a16="http://schemas.microsoft.com/office/drawing/2014/main" id="{C2A5B897-B527-4D44-A64D-9D019A8B682E}"/>
              </a:ext>
            </a:extLst>
          </p:cNvPr>
          <p:cNvSpPr/>
          <p:nvPr/>
        </p:nvSpPr>
        <p:spPr>
          <a:xfrm>
            <a:off x="1907704" y="1700808"/>
            <a:ext cx="1487615" cy="4968554"/>
          </a:xfrm>
          <a:prstGeom prst="homePlate">
            <a:avLst>
              <a:gd name="adj" fmla="val 62402"/>
            </a:avLst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tIns="16615" bIns="16615" rtlCol="0" anchor="ctr"/>
          <a:lstStyle/>
          <a:p>
            <a:pPr marL="0" marR="0" lvl="0" indent="0" algn="l" defTabSz="84408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公告・入札</a:t>
            </a:r>
          </a:p>
        </p:txBody>
      </p: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39138262-6134-4E33-9817-C9ADDEF2AF50}"/>
              </a:ext>
            </a:extLst>
          </p:cNvPr>
          <p:cNvCxnSpPr/>
          <p:nvPr/>
        </p:nvCxnSpPr>
        <p:spPr>
          <a:xfrm>
            <a:off x="3491880" y="1579105"/>
            <a:ext cx="5400602" cy="0"/>
          </a:xfrm>
          <a:prstGeom prst="straightConnector1">
            <a:avLst/>
          </a:prstGeom>
          <a:ln w="127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5FEA9B-C426-4428-AE9E-BE12386A453A}"/>
              </a:ext>
            </a:extLst>
          </p:cNvPr>
          <p:cNvSpPr txBox="1"/>
          <p:nvPr/>
        </p:nvSpPr>
        <p:spPr>
          <a:xfrm>
            <a:off x="3707904" y="1375912"/>
            <a:ext cx="510991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50" dirty="0">
                <a:solidFill>
                  <a:srgbClr val="FF0000"/>
                </a:solidFill>
              </a:rPr>
              <a:t>業務期間　６月～３月（想定）</a:t>
            </a:r>
          </a:p>
        </p:txBody>
      </p: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82E52CFA-52DF-4073-8282-D071C0187F7B}"/>
              </a:ext>
            </a:extLst>
          </p:cNvPr>
          <p:cNvGrpSpPr/>
          <p:nvPr/>
        </p:nvGrpSpPr>
        <p:grpSpPr>
          <a:xfrm>
            <a:off x="7267913" y="6178666"/>
            <a:ext cx="844850" cy="425114"/>
            <a:chOff x="3181969" y="6024853"/>
            <a:chExt cx="844850" cy="425114"/>
          </a:xfrm>
        </p:grpSpPr>
        <p:sp>
          <p:nvSpPr>
            <p:cNvPr id="40" name="正方形/長方形 4">
              <a:extLst>
                <a:ext uri="{FF2B5EF4-FFF2-40B4-BE49-F238E27FC236}">
                  <a16:creationId xmlns:a16="http://schemas.microsoft.com/office/drawing/2014/main" id="{A4D7F5A0-BF7E-4086-BF2D-BDDEF5EE88EF}"/>
                </a:ext>
              </a:extLst>
            </p:cNvPr>
            <p:cNvSpPr/>
            <p:nvPr/>
          </p:nvSpPr>
          <p:spPr>
            <a:xfrm>
              <a:off x="3181969" y="6024853"/>
              <a:ext cx="844850" cy="230832"/>
            </a:xfrm>
            <a:prstGeom prst="rect">
              <a:avLst/>
            </a:prstGeom>
          </p:spPr>
          <p:txBody>
            <a:bodyPr wrap="square" rIns="36000">
              <a:spAutoFit/>
            </a:bodyPr>
            <a:lstStyle/>
            <a:p>
              <a:pPr marL="265113" marR="143510" indent="-176213" algn="ctr">
                <a:spcAft>
                  <a:spcPts val="0"/>
                </a:spcAft>
              </a:pPr>
              <a:r>
                <a:rPr lang="ja-JP" altLang="en-US" sz="900" i="1" kern="100" dirty="0">
                  <a:latin typeface="Meiryo UI" panose="020B0604030504040204" pitchFamily="50" charset="-128"/>
                  <a:ea typeface="Meiryo UI" panose="020B0604030504040204" pitchFamily="50" charset="-128"/>
                  <a:cs typeface="Meiryo UI" panose="020B0604030504040204" pitchFamily="50" charset="-128"/>
                </a:rPr>
                <a:t>打合せ</a:t>
              </a:r>
              <a:endParaRPr lang="en-US" altLang="ja-JP" sz="900" i="1" kern="1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1" name="楕円 40">
              <a:extLst>
                <a:ext uri="{FF2B5EF4-FFF2-40B4-BE49-F238E27FC236}">
                  <a16:creationId xmlns:a16="http://schemas.microsoft.com/office/drawing/2014/main" id="{5D5D53B9-A108-44C5-B98E-FFBD69B4EE7B}"/>
                </a:ext>
              </a:extLst>
            </p:cNvPr>
            <p:cNvSpPr/>
            <p:nvPr/>
          </p:nvSpPr>
          <p:spPr>
            <a:xfrm>
              <a:off x="3496394" y="6233967"/>
              <a:ext cx="216000" cy="216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735860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548B194553CE947A753A2BAFE4FCD24" ma:contentTypeVersion="6" ma:contentTypeDescription="新しいドキュメントを作成します。" ma:contentTypeScope="" ma:versionID="82e4fa2257321166320b057e2fbecaed">
  <xsd:schema xmlns:xsd="http://www.w3.org/2001/XMLSchema" xmlns:xs="http://www.w3.org/2001/XMLSchema" xmlns:p="http://schemas.microsoft.com/office/2006/metadata/properties" xmlns:ns2="739ba7a8-e412-480e-9281-94e1c4b11449" xmlns:ns3="febad569-ddee-4a79-ac4b-4d5541ec0a28" targetNamespace="http://schemas.microsoft.com/office/2006/metadata/properties" ma:root="true" ma:fieldsID="5142665239b03da2f0e2a25065c9ee8f" ns2:_="" ns3:_="">
    <xsd:import namespace="739ba7a8-e412-480e-9281-94e1c4b11449"/>
    <xsd:import namespace="febad569-ddee-4a79-ac4b-4d5541ec0a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ba7a8-e412-480e-9281-94e1c4b11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bad569-ddee-4a79-ac4b-4d5541ec0a2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418A782-73DA-4176-9C42-AD22C9E1DF3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4B13AD-D99A-430F-A420-B622CD241D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39ba7a8-e412-480e-9281-94e1c4b11449"/>
    <ds:schemaRef ds:uri="febad569-ddee-4a79-ac4b-4d5541ec0a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F306F79-309E-4519-9DEC-FC333801532A}">
  <ds:schemaRefs>
    <ds:schemaRef ds:uri="http://purl.org/dc/terms/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febad569-ddee-4a79-ac4b-4d5541ec0a28"/>
    <ds:schemaRef ds:uri="http://schemas.openxmlformats.org/package/2006/metadata/core-properties"/>
    <ds:schemaRef ds:uri="739ba7a8-e412-480e-9281-94e1c4b11449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390</Words>
  <Application>Microsoft Office PowerPoint</Application>
  <PresentationFormat>画面に合わせる (4:3)</PresentationFormat>
  <Paragraphs>83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modified xsi:type="dcterms:W3CDTF">2024-10-08T09:41:38Z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0x010100F548B194553CE947A753A2BAFE4FCD24</vt:lpwstr>
  </property>
  <property fmtid="{D5CDD505-2E9C-101B-9397-08002B2CF9AE}" pid="3" name="MSIP_Label_ea60d57e-af5b-4752-ac57-3e4f28ca11dc_Enabled">
    <vt:lpwstr>true</vt:lpwstr>
  </property>
  <property fmtid="{D5CDD505-2E9C-101B-9397-08002B2CF9AE}" pid="4" name="MSIP_Label_ea60d57e-af5b-4752-ac57-3e4f28ca11dc_SetDate">
    <vt:lpwstr>2022-11-16T05:12:51Z</vt:lpwstr>
  </property>
  <property fmtid="{D5CDD505-2E9C-101B-9397-08002B2CF9AE}" pid="5" name="MSIP_Label_ea60d57e-af5b-4752-ac57-3e4f28ca11dc_Method">
    <vt:lpwstr>Standard</vt:lpwstr>
  </property>
  <property fmtid="{D5CDD505-2E9C-101B-9397-08002B2CF9AE}" pid="6" name="MSIP_Label_ea60d57e-af5b-4752-ac57-3e4f28ca11dc_Name">
    <vt:lpwstr>ea60d57e-af5b-4752-ac57-3e4f28ca11dc</vt:lpwstr>
  </property>
  <property fmtid="{D5CDD505-2E9C-101B-9397-08002B2CF9AE}" pid="7" name="MSIP_Label_ea60d57e-af5b-4752-ac57-3e4f28ca11dc_SiteId">
    <vt:lpwstr>36da45f1-dd2c-4d1f-af13-5abe46b99921</vt:lpwstr>
  </property>
  <property fmtid="{D5CDD505-2E9C-101B-9397-08002B2CF9AE}" pid="8" name="MSIP_Label_ea60d57e-af5b-4752-ac57-3e4f28ca11dc_ActionId">
    <vt:lpwstr>50218168-5ea9-481f-9d22-2e612a414aa7</vt:lpwstr>
  </property>
  <property fmtid="{D5CDD505-2E9C-101B-9397-08002B2CF9AE}" pid="9" name="MSIP_Label_ea60d57e-af5b-4752-ac57-3e4f28ca11dc_ContentBits">
    <vt:lpwstr>0</vt:lpwstr>
  </property>
  <property fmtid="{D5CDD505-2E9C-101B-9397-08002B2CF9AE}" pid="10" name="ComplianceAssetId">
    <vt:lpwstr/>
  </property>
  <property fmtid="{D5CDD505-2E9C-101B-9397-08002B2CF9AE}" pid="11" name="_ExtendedDescription">
    <vt:lpwstr/>
  </property>
  <property fmtid="{D5CDD505-2E9C-101B-9397-08002B2CF9AE}" pid="12" name="TriggerFlowInfo">
    <vt:lpwstr/>
  </property>
</Properties>
</file>