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0" d="100"/>
          <a:sy n="70" d="100"/>
        </p:scale>
        <p:origin x="207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②作業工程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①作業風景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別紙３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写真は、</a:t>
            </a:r>
            <a:r>
              <a:rPr lang="ja-JP" altLang="en-US" sz="12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「①作業風景、②作業工程、③製作物（作品）、④後進の指導育成」については必須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とする。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・本様式は、審査委員会で参考にするため、調書に記載した内容に関連する写真を添付し、内容について下記「写真説明」欄に簡潔に記入する。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令和６年４月１日～令和７年３月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48" y="5577397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④後進の指導育成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③製作物・作品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6240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</p:spTree>
    <p:extLst>
      <p:ext uri="{BB962C8B-B14F-4D97-AF65-F5344CB8AC3E}">
        <p14:creationId xmlns:p14="http://schemas.microsoft.com/office/powerpoint/2010/main" val="229982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347</Words>
  <Application>Microsoft Office PowerPoint</Application>
  <PresentationFormat>A4 210 x 297 mm</PresentationFormat>
  <Paragraphs>62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2023-12-22T08:21:49Z</dcterms:created>
  <dcterms:modified xsi:type="dcterms:W3CDTF">2024-12-12T02:44:20Z</dcterms:modified>
</cp:coreProperties>
</file>