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8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FFCCFF"/>
    <a:srgbClr val="008000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06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86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4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75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3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3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86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11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5F437-65B1-45BE-9DB8-430AF7D0B54C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7B754-30FA-4FF9-8D72-C74071F0D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49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ikusanshiken@pref.nagano.lg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AE2D19-6B30-4C82-8B10-F38F296F920F}"/>
              </a:ext>
            </a:extLst>
          </p:cNvPr>
          <p:cNvSpPr txBox="1"/>
          <p:nvPr/>
        </p:nvSpPr>
        <p:spPr>
          <a:xfrm>
            <a:off x="2067088" y="603057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豚用精液野外試験申込書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477F3F-48EB-48D2-883E-82FB752C0224}"/>
              </a:ext>
            </a:extLst>
          </p:cNvPr>
          <p:cNvSpPr txBox="1"/>
          <p:nvPr/>
        </p:nvSpPr>
        <p:spPr>
          <a:xfrm>
            <a:off x="4272980" y="1104599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申込日　令和　年　月　　日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B5987F-D1E0-4E61-95CC-E698CF0009C5}"/>
              </a:ext>
            </a:extLst>
          </p:cNvPr>
          <p:cNvSpPr txBox="1"/>
          <p:nvPr/>
        </p:nvSpPr>
        <p:spPr>
          <a:xfrm>
            <a:off x="471123" y="1496791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長野県畜産試験場長　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DCC8BB-A09B-49A2-9559-0FDD803909E6}"/>
              </a:ext>
            </a:extLst>
          </p:cNvPr>
          <p:cNvSpPr txBox="1"/>
          <p:nvPr/>
        </p:nvSpPr>
        <p:spPr>
          <a:xfrm>
            <a:off x="499873" y="1962912"/>
            <a:ext cx="5958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私は、豚用精液野外試験に参加したいので、注意事項に同意の上、下記の通り申し込みます。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29700C-FF22-463F-821A-4420DB0DE81F}"/>
              </a:ext>
            </a:extLst>
          </p:cNvPr>
          <p:cNvSpPr txBox="1"/>
          <p:nvPr/>
        </p:nvSpPr>
        <p:spPr>
          <a:xfrm>
            <a:off x="3259722" y="247074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記</a:t>
            </a:r>
          </a:p>
        </p:txBody>
      </p:sp>
      <p:graphicFrame>
        <p:nvGraphicFramePr>
          <p:cNvPr id="7" name="表 2">
            <a:extLst>
              <a:ext uri="{FF2B5EF4-FFF2-40B4-BE49-F238E27FC236}">
                <a16:creationId xmlns:a16="http://schemas.microsoft.com/office/drawing/2014/main" id="{740EA761-4C9C-45CC-8E71-0E81BCD9C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412956"/>
              </p:ext>
            </p:extLst>
          </p:nvPr>
        </p:nvGraphicFramePr>
        <p:xfrm>
          <a:off x="499872" y="2796510"/>
          <a:ext cx="5958322" cy="591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789">
                  <a:extLst>
                    <a:ext uri="{9D8B030D-6E8A-4147-A177-3AD203B41FA5}">
                      <a16:colId xmlns:a16="http://schemas.microsoft.com/office/drawing/2014/main" val="1278517837"/>
                    </a:ext>
                  </a:extLst>
                </a:gridCol>
                <a:gridCol w="4236533">
                  <a:extLst>
                    <a:ext uri="{9D8B030D-6E8A-4147-A177-3AD203B41FA5}">
                      <a16:colId xmlns:a16="http://schemas.microsoft.com/office/drawing/2014/main" val="39845343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氏名</a:t>
                      </a:r>
                      <a:r>
                        <a:rPr lang="ja-JP" altLang="en-US" sz="1200" b="0" kern="100" dirty="0">
                          <a:solidFill>
                            <a:schemeClr val="tx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・農場名</a:t>
                      </a:r>
                      <a:endParaRPr lang="ja-JP" sz="1200" b="0" kern="100" dirty="0">
                        <a:solidFill>
                          <a:schemeClr val="tx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927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住所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393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TEL</a:t>
                      </a:r>
                      <a:endParaRPr lang="ja-JP" sz="1200" b="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0243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FAX</a:t>
                      </a:r>
                      <a:endParaRPr lang="ja-JP" sz="1200" b="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385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メールアドレス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883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母豚飼養頭数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948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年間出荷頭数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肥育豚（　　　　　）頭・子豚（　　　　　）頭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303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交配方法</a:t>
                      </a:r>
                    </a:p>
                    <a:p>
                      <a:pPr algn="ctr"/>
                      <a:r>
                        <a:rPr lang="ja-JP" sz="11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（該当する方法に〇）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人工授精（</a:t>
                      </a:r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）・本交・その他（　　　　　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027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深部注入カテーテル</a:t>
                      </a:r>
                    </a:p>
                    <a:p>
                      <a:pPr algn="ctr"/>
                      <a:r>
                        <a:rPr lang="ja-JP" sz="11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（該当する方に〇）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使用している・使用していない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909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使用</a:t>
                      </a:r>
                      <a:r>
                        <a:rPr lang="en-US" alt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AI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カテーテルの</a:t>
                      </a:r>
                    </a:p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会社・商品名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会社名：　　　　　　　</a:t>
                      </a:r>
                    </a:p>
                    <a:p>
                      <a:pPr algn="just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商品名：　　　　　　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065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予定交配頭数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月：（　　）頭・</a:t>
                      </a:r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月：（　　）頭・</a:t>
                      </a:r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月：（　　）頭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24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配布希望精液</a:t>
                      </a:r>
                    </a:p>
                    <a:p>
                      <a:pPr algn="ctr"/>
                      <a:r>
                        <a:rPr lang="ja-JP" sz="11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（希望する方に〇）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ｍ</a:t>
                      </a:r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ｍ</a:t>
                      </a:r>
                      <a:r>
                        <a:rPr lang="en-US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L</a:t>
                      </a:r>
                      <a:endParaRPr lang="ja-JP" sz="1200" b="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4136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繁殖成績報告方法</a:t>
                      </a:r>
                    </a:p>
                    <a:p>
                      <a:pPr algn="ctr"/>
                      <a:r>
                        <a:rPr lang="ja-JP" sz="11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（希望する方に〇）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b="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メール（エクセルファイル）・郵送（記録用紙）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33069"/>
                  </a:ext>
                </a:extLst>
              </a:tr>
              <a:tr h="246410">
                <a:tc gridSpan="2">
                  <a:txBody>
                    <a:bodyPr/>
                    <a:lstStyle/>
                    <a:p>
                      <a:r>
                        <a:rPr kumimoji="1" lang="ja-JP" altLang="ja-JP" sz="1200" b="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注意事項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109721"/>
                  </a:ext>
                </a:extLst>
              </a:tr>
              <a:tr h="741680">
                <a:tc grid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ja-JP" sz="1200" b="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本申込書及び試験の結果は、匿名化のうえ、発表用資料等に利用します。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ja-JP" sz="1200" b="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長野県農業・水産関係試験場種苗等配布規程に基づき配付します。</a:t>
                      </a:r>
                    </a:p>
                    <a:p>
                      <a:pPr marL="171450" lvl="0" indent="-171450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ja-JP" sz="1200" b="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精液の発送は月・水・金に限ります（祝日等は別途調整）。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ja-JP" sz="1200" b="0" kern="1200" dirty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精液の輸送代金は農場の負担となります。</a:t>
                      </a:r>
                      <a:endParaRPr kumimoji="1" lang="ja-JP" altLang="en-US" sz="1200" b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620651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E0DA16-A276-4A49-AF62-75BAB3D15183}"/>
              </a:ext>
            </a:extLst>
          </p:cNvPr>
          <p:cNvSpPr txBox="1"/>
          <p:nvPr/>
        </p:nvSpPr>
        <p:spPr>
          <a:xfrm>
            <a:off x="471123" y="8715157"/>
            <a:ext cx="607598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送付先：〒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399-0711</a:t>
            </a:r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塩尻市片丘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10931-1</a:t>
            </a:r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長野県畜産試験場養豚養鶏部（担当小林）</a:t>
            </a:r>
          </a:p>
          <a:p>
            <a:pPr indent="400050" algn="just"/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FAX</a:t>
            </a:r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0263-51-1316</a:t>
            </a:r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Mail</a:t>
            </a:r>
            <a:r>
              <a:rPr lang="ja-JP" altLang="ja-JP" sz="11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100" u="sng" kern="100" dirty="0">
                <a:solidFill>
                  <a:srgbClr val="0563C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  <a:hlinkClick r:id="rId2"/>
              </a:rPr>
              <a:t>chikusanshiken@pref.nagano.lg.jp</a:t>
            </a:r>
            <a:endParaRPr lang="ja-JP" altLang="ja-JP" sz="11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559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272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　憲一郎</dc:creator>
  <cp:lastModifiedBy>山崎　雅弘</cp:lastModifiedBy>
  <cp:revision>19</cp:revision>
  <cp:lastPrinted>2024-07-23T08:03:44Z</cp:lastPrinted>
  <dcterms:created xsi:type="dcterms:W3CDTF">2024-07-17T23:25:15Z</dcterms:created>
  <dcterms:modified xsi:type="dcterms:W3CDTF">2024-07-29T01:57:21Z</dcterms:modified>
</cp:coreProperties>
</file>