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36163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967" autoAdjust="0"/>
  </p:normalViewPr>
  <p:slideViewPr>
    <p:cSldViewPr snapToGrid="0">
      <p:cViewPr varScale="1">
        <p:scale>
          <a:sx n="71" d="100"/>
          <a:sy n="71" d="100"/>
        </p:scale>
        <p:origin x="15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F2CD-9ECA-4EE0-9467-7D215285B44C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1243013"/>
            <a:ext cx="48577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id="{B2F90717-A9C4-4A92-921C-D4BCE68052AD}"/>
              </a:ext>
            </a:extLst>
          </p:cNvPr>
          <p:cNvSpPr/>
          <p:nvPr/>
        </p:nvSpPr>
        <p:spPr>
          <a:xfrm>
            <a:off x="17790" y="377897"/>
            <a:ext cx="5156423" cy="351173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085B0CF-F2A7-4544-99BC-D0B2CAD71449}"/>
              </a:ext>
            </a:extLst>
          </p:cNvPr>
          <p:cNvSpPr/>
          <p:nvPr/>
        </p:nvSpPr>
        <p:spPr>
          <a:xfrm>
            <a:off x="5228829" y="89208"/>
            <a:ext cx="4669773" cy="673777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○給餌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時間後、通路にこぼれた餌を掃除する。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曜日、防護柵・防鳥ネットの破損が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ないか、さらに野生動物の侵入がないか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確認する。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曜日、農場周囲を確認し、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必要に応じ除草する。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曜日、農場内を整理・整頓する。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曜日、ネズミの侵入跡と粘着シートを確認し、ネズミの侵入状況をチェック表に記録する。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侵入跡には、粘着シートを設置し、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殺鼠剤を撒く。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○死亡した家畜を発見した場合、異常の有無を確認し、野生動物が寄りつかないようブルーシートで覆う。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40B57E97-3D0B-4213-B456-C2FFD839C1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56" y="1043162"/>
            <a:ext cx="1455984" cy="902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37561" y="3960166"/>
            <a:ext cx="5136652" cy="287473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○他農場で使用した物品や海外で使用した衣服等は、持ち込まない。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○やむを得ず、持ち込む場合は煮沸消毒を行う。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C95743-2A55-4DE2-B48C-EBB209C1B42F}"/>
              </a:ext>
            </a:extLst>
          </p:cNvPr>
          <p:cNvSpPr txBox="1"/>
          <p:nvPr/>
        </p:nvSpPr>
        <p:spPr>
          <a:xfrm>
            <a:off x="-3082" y="-21175"/>
            <a:ext cx="47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飼養衛生管理マニュアル　　　　　　　農場　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138C40-42D6-4F60-905D-4D9C9A73B61F}"/>
              </a:ext>
            </a:extLst>
          </p:cNvPr>
          <p:cNvSpPr txBox="1"/>
          <p:nvPr/>
        </p:nvSpPr>
        <p:spPr>
          <a:xfrm>
            <a:off x="64747" y="340044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（１）農場における防疫のための更衣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64747" y="4033404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（２）物品の取扱い</a:t>
            </a:r>
            <a:r>
              <a:rPr lang="ja-JP" altLang="en-US" sz="1400" b="1" dirty="0">
                <a:latin typeface="+mn-ea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（３）野生動物の衛生管理区域内への侵入防止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CF220F0-3681-4A4B-96CB-6075824D235F}"/>
              </a:ext>
            </a:extLst>
          </p:cNvPr>
          <p:cNvSpPr/>
          <p:nvPr/>
        </p:nvSpPr>
        <p:spPr>
          <a:xfrm>
            <a:off x="1980885" y="5779875"/>
            <a:ext cx="2226712" cy="12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①沸騰水中等で加熱する。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　 作用時間　</a:t>
            </a:r>
            <a:r>
              <a:rPr lang="en-US" altLang="ja-JP" sz="1200" dirty="0">
                <a:latin typeface="+mn-ea"/>
              </a:rPr>
              <a:t>80℃-5</a:t>
            </a:r>
            <a:r>
              <a:rPr lang="ja-JP" altLang="en-US" sz="1200" dirty="0">
                <a:latin typeface="+mn-ea"/>
              </a:rPr>
              <a:t>分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②水滴をタオルで拭き取る。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③自然乾燥させる。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endParaRPr lang="en-US" altLang="ja-JP" sz="1200" dirty="0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0389401-BAAC-4D18-A0AC-6F418B337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59" y="5116955"/>
            <a:ext cx="1731573" cy="170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0F1BB59-95DC-41C6-BF31-C595D99C08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0" y="2029554"/>
            <a:ext cx="1327633" cy="1027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49A131-3385-4ABF-BAFB-21AF9B04FC5F}"/>
              </a:ext>
            </a:extLst>
          </p:cNvPr>
          <p:cNvSpPr txBox="1"/>
          <p:nvPr/>
        </p:nvSpPr>
        <p:spPr>
          <a:xfrm>
            <a:off x="2398974" y="686084"/>
            <a:ext cx="272568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衣服・靴の脱衣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135" y="1024337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1CA2AA9-F067-4625-9D8D-C0B6E29F5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484" y="1043162"/>
            <a:ext cx="1030546" cy="882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692F50B-B493-47DB-B25F-FF40AC3BDF37}"/>
              </a:ext>
            </a:extLst>
          </p:cNvPr>
          <p:cNvSpPr txBox="1"/>
          <p:nvPr/>
        </p:nvSpPr>
        <p:spPr>
          <a:xfrm>
            <a:off x="111090" y="706186"/>
            <a:ext cx="225396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衣服・靴の着用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1D14CE72-EB9A-45BA-A53F-8C05F8F91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40" y="1078728"/>
            <a:ext cx="1637982" cy="1475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楕円 55">
            <a:extLst>
              <a:ext uri="{FF2B5EF4-FFF2-40B4-BE49-F238E27FC236}">
                <a16:creationId xmlns:a16="http://schemas.microsoft.com/office/drawing/2014/main" id="{E028FB42-C3AB-4FB1-A4C4-2D9FA16CA63B}"/>
              </a:ext>
            </a:extLst>
          </p:cNvPr>
          <p:cNvSpPr/>
          <p:nvPr/>
        </p:nvSpPr>
        <p:spPr>
          <a:xfrm>
            <a:off x="579230" y="1963523"/>
            <a:ext cx="482600" cy="460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C0D5FEC-8220-469B-B750-F71037D18241}"/>
              </a:ext>
            </a:extLst>
          </p:cNvPr>
          <p:cNvCxnSpPr>
            <a:cxnSpLocks/>
            <a:stCxn id="56" idx="7"/>
          </p:cNvCxnSpPr>
          <p:nvPr/>
        </p:nvCxnSpPr>
        <p:spPr>
          <a:xfrm flipH="1" flipV="1">
            <a:off x="698249" y="1660253"/>
            <a:ext cx="292906" cy="3707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C217706-9CC4-4C58-8B85-C50BA5135171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11090" y="1642238"/>
            <a:ext cx="468140" cy="5516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66852B-43EF-4853-BB57-2366286FE36F}"/>
              </a:ext>
            </a:extLst>
          </p:cNvPr>
          <p:cNvSpPr txBox="1"/>
          <p:nvPr/>
        </p:nvSpPr>
        <p:spPr>
          <a:xfrm>
            <a:off x="997784" y="202780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75509F1-94DC-4D44-AE63-53257A7B11F1}"/>
              </a:ext>
            </a:extLst>
          </p:cNvPr>
          <p:cNvSpPr txBox="1"/>
          <p:nvPr/>
        </p:nvSpPr>
        <p:spPr>
          <a:xfrm>
            <a:off x="1116022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E79E9F0-19C4-4568-960A-C46189777F79}"/>
              </a:ext>
            </a:extLst>
          </p:cNvPr>
          <p:cNvSpPr txBox="1"/>
          <p:nvPr/>
        </p:nvSpPr>
        <p:spPr>
          <a:xfrm>
            <a:off x="1380948" y="158118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24AC1C-29C0-471C-9C81-1DBBE84F6B50}"/>
              </a:ext>
            </a:extLst>
          </p:cNvPr>
          <p:cNvSpPr txBox="1"/>
          <p:nvPr/>
        </p:nvSpPr>
        <p:spPr>
          <a:xfrm>
            <a:off x="1415821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EAB12D7-8816-4A31-8A55-7F746955E2B9}"/>
              </a:ext>
            </a:extLst>
          </p:cNvPr>
          <p:cNvSpPr txBox="1"/>
          <p:nvPr/>
        </p:nvSpPr>
        <p:spPr>
          <a:xfrm>
            <a:off x="17790" y="2599781"/>
            <a:ext cx="2775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①手指の洗浄・消毒後、更衣室に入場する。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②外靴を脱ぐ。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③スノコの上で外服を脱ぎ、所定の場所に置く。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④専用衣服を着る。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⑤専用靴を履く。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⑥手袋をする。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AE81E65-45F5-4025-A971-D61DA6323D32}"/>
              </a:ext>
            </a:extLst>
          </p:cNvPr>
          <p:cNvSpPr txBox="1"/>
          <p:nvPr/>
        </p:nvSpPr>
        <p:spPr>
          <a:xfrm>
            <a:off x="2617564" y="3204962"/>
            <a:ext cx="26400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①靴を脱ぎ、ブラシで洗浄後、消毒する。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②衣服を脱ぎ、洗濯用カゴに入れる。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③手袋を脱ぎ、ゴミ箱に捨てる。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④手指を洗浄後、アルコール消毒する。</a:t>
            </a:r>
            <a:endParaRPr kumimoji="1" lang="en-US" altLang="ja-JP" sz="1050" dirty="0">
              <a:latin typeface="+mn-ea"/>
            </a:endParaRPr>
          </a:p>
          <a:p>
            <a:endParaRPr kumimoji="1" lang="ja-JP" altLang="en-US" sz="1050" dirty="0">
              <a:latin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38020A4-EE66-4242-BC24-56D901CCFDBB}"/>
              </a:ext>
            </a:extLst>
          </p:cNvPr>
          <p:cNvSpPr txBox="1"/>
          <p:nvPr/>
        </p:nvSpPr>
        <p:spPr>
          <a:xfrm>
            <a:off x="1883003" y="166025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5FF85D-02E5-4CF2-BE51-672469C7F718}"/>
              </a:ext>
            </a:extLst>
          </p:cNvPr>
          <p:cNvSpPr txBox="1"/>
          <p:nvPr/>
        </p:nvSpPr>
        <p:spPr>
          <a:xfrm>
            <a:off x="629872" y="105268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720EEE96-8FEF-45E6-80CD-DC9C236A2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7027" y="3192760"/>
            <a:ext cx="1519773" cy="1136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4640" y="3202318"/>
            <a:ext cx="1597957" cy="112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矢印: 右 85">
            <a:extLst>
              <a:ext uri="{FF2B5EF4-FFF2-40B4-BE49-F238E27FC236}">
                <a16:creationId xmlns:a16="http://schemas.microsoft.com/office/drawing/2014/main" id="{FA038085-A665-466B-8965-2E46C51FD4E3}"/>
              </a:ext>
            </a:extLst>
          </p:cNvPr>
          <p:cNvSpPr/>
          <p:nvPr/>
        </p:nvSpPr>
        <p:spPr>
          <a:xfrm>
            <a:off x="7485793" y="3728659"/>
            <a:ext cx="345848" cy="5496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B5B5812A-A206-489E-876B-125EE9A9C2F4}"/>
              </a:ext>
            </a:extLst>
          </p:cNvPr>
          <p:cNvSpPr txBox="1"/>
          <p:nvPr/>
        </p:nvSpPr>
        <p:spPr>
          <a:xfrm>
            <a:off x="6701507" y="3467049"/>
            <a:ext cx="17884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+mn-ea"/>
              </a:rPr>
              <a:t>飼料保管庫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682F6F1F-AC4D-41DC-86E6-40E75A0C84E6}"/>
              </a:ext>
            </a:extLst>
          </p:cNvPr>
          <p:cNvSpPr/>
          <p:nvPr/>
        </p:nvSpPr>
        <p:spPr>
          <a:xfrm>
            <a:off x="1980885" y="5246131"/>
            <a:ext cx="32948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煮沸消毒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対象：被服、毛布、毛、器具、布製の飼料袋　等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07" y="1057782"/>
            <a:ext cx="635542" cy="644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9E59F06-F510-46D9-8AF1-AA5C505DBD95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971" y="2010684"/>
            <a:ext cx="816110" cy="1061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FA6E0AF-F8C8-4B35-BA5F-48FDF35556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2633" y="2037363"/>
            <a:ext cx="606275" cy="585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5CCD5AC-7FA1-4A38-AE7B-71DCF8F72E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2708" y="2019529"/>
            <a:ext cx="556610" cy="564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AE003E-1523-4103-9908-9D7615476C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8623" y="4768882"/>
            <a:ext cx="885825" cy="1257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31AC8C-DAAA-47BC-8C08-DCBE5991F432}"/>
              </a:ext>
            </a:extLst>
          </p:cNvPr>
          <p:cNvGrpSpPr/>
          <p:nvPr/>
        </p:nvGrpSpPr>
        <p:grpSpPr>
          <a:xfrm>
            <a:off x="4151971" y="1069185"/>
            <a:ext cx="288032" cy="261610"/>
            <a:chOff x="-860397" y="1753827"/>
            <a:chExt cx="288032" cy="26161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B586C2E-99FE-4E3F-B366-DE83CB2D228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17AD913-7C19-45A5-B8A1-6C1C6192FE4C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B39BD4B-ED49-4FBB-AA8A-B17399904546}"/>
              </a:ext>
            </a:extLst>
          </p:cNvPr>
          <p:cNvGrpSpPr/>
          <p:nvPr/>
        </p:nvGrpSpPr>
        <p:grpSpPr>
          <a:xfrm>
            <a:off x="2379804" y="1017546"/>
            <a:ext cx="288032" cy="261610"/>
            <a:chOff x="-860397" y="1753827"/>
            <a:chExt cx="288032" cy="261610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8C7C345-4A91-420A-AE8C-6BB399E88C55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F432AF1D-C112-446D-B048-45FF522D2FC1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①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3F5C684-8E94-4793-8DC5-9879397DFF38}"/>
              </a:ext>
            </a:extLst>
          </p:cNvPr>
          <p:cNvGrpSpPr/>
          <p:nvPr/>
        </p:nvGrpSpPr>
        <p:grpSpPr>
          <a:xfrm>
            <a:off x="2685963" y="1973782"/>
            <a:ext cx="646669" cy="529069"/>
            <a:chOff x="-1288721" y="1406849"/>
            <a:chExt cx="646669" cy="529069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4ACD5988-9EE0-4B66-B1ED-8AC384A3EDE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4184F52D-CA31-47B7-9ADF-7E2DEEBCF88A}"/>
                </a:ext>
              </a:extLst>
            </p:cNvPr>
            <p:cNvSpPr txBox="1"/>
            <p:nvPr/>
          </p:nvSpPr>
          <p:spPr>
            <a:xfrm>
              <a:off x="-1288721" y="1406849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09F10EC9-FA0B-42D0-A73B-54173C769367}"/>
              </a:ext>
            </a:extLst>
          </p:cNvPr>
          <p:cNvGrpSpPr/>
          <p:nvPr/>
        </p:nvGrpSpPr>
        <p:grpSpPr>
          <a:xfrm>
            <a:off x="3435218" y="1998680"/>
            <a:ext cx="288032" cy="261610"/>
            <a:chOff x="-860397" y="1753827"/>
            <a:chExt cx="288032" cy="261610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C457B5B8-467A-4875-AC02-A04762719A8E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1090F70-93B8-413B-8855-F1314C6C12A9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④</a:t>
              </a: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5AE53E1-7E90-45EA-A865-BA04EC71B72A}"/>
              </a:ext>
            </a:extLst>
          </p:cNvPr>
          <p:cNvSpPr/>
          <p:nvPr/>
        </p:nvSpPr>
        <p:spPr>
          <a:xfrm>
            <a:off x="2587391" y="78450"/>
            <a:ext cx="947286" cy="192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74879" y="95794"/>
            <a:ext cx="9823723" cy="672948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AD641-7271-402C-822A-F776D8E67083}"/>
              </a:ext>
            </a:extLst>
          </p:cNvPr>
          <p:cNvSpPr txBox="1"/>
          <p:nvPr/>
        </p:nvSpPr>
        <p:spPr>
          <a:xfrm>
            <a:off x="184479" y="2410898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996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6F1A437-33BF-405B-8A35-604491C19560}"/>
              </a:ext>
            </a:extLst>
          </p:cNvPr>
          <p:cNvSpPr/>
          <p:nvPr/>
        </p:nvSpPr>
        <p:spPr>
          <a:xfrm>
            <a:off x="7284246" y="469540"/>
            <a:ext cx="2400834" cy="586604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2C51C5D-DBC4-46D0-8B41-A83DAA656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518" y="2581835"/>
            <a:ext cx="1969535" cy="112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511" y="4033687"/>
            <a:ext cx="1985703" cy="1105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49B4B4-0161-442A-9353-A882C2F2E27A}"/>
              </a:ext>
            </a:extLst>
          </p:cNvPr>
          <p:cNvSpPr txBox="1"/>
          <p:nvPr/>
        </p:nvSpPr>
        <p:spPr>
          <a:xfrm>
            <a:off x="2603678" y="5096108"/>
            <a:ext cx="227899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消毒薬を揉み込みように手のひら・　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74FA967-ABDC-41F2-90C4-2F90611D7F19}"/>
              </a:ext>
            </a:extLst>
          </p:cNvPr>
          <p:cNvSpPr txBox="1"/>
          <p:nvPr/>
        </p:nvSpPr>
        <p:spPr>
          <a:xfrm>
            <a:off x="759420" y="4926161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F104101-B5EA-4817-A71B-54EE6B9B94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6324" y="3531323"/>
            <a:ext cx="2207940" cy="12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26B402-ECED-4DD6-B362-448D6E3EA341}"/>
              </a:ext>
            </a:extLst>
          </p:cNvPr>
          <p:cNvSpPr txBox="1"/>
          <p:nvPr/>
        </p:nvSpPr>
        <p:spPr>
          <a:xfrm>
            <a:off x="7268046" y="1947316"/>
            <a:ext cx="249761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フロアマットは交換、ペダルは消毒する。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16AF8A-0D7E-41CA-B873-C5CC52891AB1}"/>
              </a:ext>
            </a:extLst>
          </p:cNvPr>
          <p:cNvSpPr/>
          <p:nvPr/>
        </p:nvSpPr>
        <p:spPr>
          <a:xfrm>
            <a:off x="88525" y="6386069"/>
            <a:ext cx="9923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消毒前に徹底的に汚物を除去する、十分量の薬液を用いて隅々まで浸透させる、消毒薬作成手順書及び作業日誌を設置し、記録する。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8FAD59-E3CB-4433-A9FB-E41043221046}"/>
              </a:ext>
            </a:extLst>
          </p:cNvPr>
          <p:cNvSpPr txBox="1"/>
          <p:nvPr/>
        </p:nvSpPr>
        <p:spPr>
          <a:xfrm>
            <a:off x="574787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9B3F3B-B2A1-46A9-A2DE-47D2CD91C10B}"/>
              </a:ext>
            </a:extLst>
          </p:cNvPr>
          <p:cNvSpPr txBox="1"/>
          <p:nvPr/>
        </p:nvSpPr>
        <p:spPr>
          <a:xfrm>
            <a:off x="247489" y="5191724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2716980" y="5506551"/>
            <a:ext cx="185476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①衛生管理区域境界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②畜舎境界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消毒薬の種類：アルコール</a:t>
            </a:r>
            <a:endParaRPr lang="en-US" altLang="ja-JP" sz="1050" dirty="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CBC6858-0CD2-4001-884C-1C1306FBB4B0}"/>
              </a:ext>
            </a:extLst>
          </p:cNvPr>
          <p:cNvSpPr txBox="1"/>
          <p:nvPr/>
        </p:nvSpPr>
        <p:spPr>
          <a:xfrm>
            <a:off x="7369508" y="4730012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ハンドル周りも消毒する。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B6DE1F4-0B2C-4C36-A153-EAE0ECD62DEB}"/>
              </a:ext>
            </a:extLst>
          </p:cNvPr>
          <p:cNvSpPr txBox="1"/>
          <p:nvPr/>
        </p:nvSpPr>
        <p:spPr>
          <a:xfrm>
            <a:off x="7485403" y="4944059"/>
            <a:ext cx="2138193" cy="5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7BB9970-3BA2-43E8-9AF6-DA43C86DA8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0155" y="5543985"/>
            <a:ext cx="994822" cy="75072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FE98BD3-5BDE-4FB6-AE3A-277DEB72395A}"/>
              </a:ext>
            </a:extLst>
          </p:cNvPr>
          <p:cNvSpPr txBox="1"/>
          <p:nvPr/>
        </p:nvSpPr>
        <p:spPr>
          <a:xfrm>
            <a:off x="8661505" y="5630805"/>
            <a:ext cx="1244063" cy="57708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外部業者には、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ブーツカバーを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着用させる。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2ADBE30-BB39-4C07-B778-43088E3DC0CA}"/>
              </a:ext>
            </a:extLst>
          </p:cNvPr>
          <p:cNvSpPr txBox="1"/>
          <p:nvPr/>
        </p:nvSpPr>
        <p:spPr>
          <a:xfrm>
            <a:off x="4930655" y="5180077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AC17E40-D712-4032-A99D-5BCC1362A8F1}"/>
              </a:ext>
            </a:extLst>
          </p:cNvPr>
          <p:cNvCxnSpPr/>
          <p:nvPr/>
        </p:nvCxnSpPr>
        <p:spPr>
          <a:xfrm>
            <a:off x="237441" y="5728689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6D33423-8A82-4489-B3D0-530AE8982BF5}"/>
              </a:ext>
            </a:extLst>
          </p:cNvPr>
          <p:cNvCxnSpPr/>
          <p:nvPr/>
        </p:nvCxnSpPr>
        <p:spPr>
          <a:xfrm>
            <a:off x="4920267" y="5711396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371" t="39763" r="73397" b="31893"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756</TotalTime>
  <Words>709</Words>
  <Application>Microsoft Office PowerPoint</Application>
  <PresentationFormat>ユーザー設定</PresentationFormat>
  <Paragraphs>115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shogo</dc:creator>
  <cp:lastModifiedBy>shogo</cp:lastModifiedBy>
  <cp:revision>3</cp:revision>
  <cp:lastPrinted>2020-09-14T09:45:36Z</cp:lastPrinted>
  <dcterms:created xsi:type="dcterms:W3CDTF">2020-06-30T02:54:34Z</dcterms:created>
  <dcterms:modified xsi:type="dcterms:W3CDTF">2021-08-17T05:37:10Z</dcterms:modified>
</cp:coreProperties>
</file>