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62" r:id="rId3"/>
    <p:sldId id="257" r:id="rId4"/>
    <p:sldId id="26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397" userDrawn="1">
          <p15:clr>
            <a:srgbClr val="A4A3A4"/>
          </p15:clr>
        </p15:guide>
        <p15:guide id="4" pos="385" userDrawn="1">
          <p15:clr>
            <a:srgbClr val="A4A3A4"/>
          </p15:clr>
        </p15:guide>
        <p15:guide id="5" orient="horz" pos="3974" userDrawn="1">
          <p15:clr>
            <a:srgbClr val="A4A3A4"/>
          </p15:clr>
        </p15:guide>
        <p15:guide id="6" pos="1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450" y="-72"/>
      </p:cViewPr>
      <p:guideLst>
        <p:guide orient="horz" pos="2137"/>
        <p:guide pos="2880"/>
        <p:guide pos="5397"/>
        <p:guide pos="385"/>
        <p:guide orient="horz" pos="3974"/>
        <p:guide pos="15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79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84ADC-7365-484B-ABA7-5A94259CF9BE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508D5-F2F5-4FE9-8E12-45E14B0B6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06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75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55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66"/>
          <a:stretch/>
        </p:blipFill>
        <p:spPr>
          <a:xfrm>
            <a:off x="828152" y="419100"/>
            <a:ext cx="7487695" cy="580244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54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90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16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8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25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70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2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BEE41-A6F6-4B49-ADBA-04576416F729}" type="datetimeFigureOut">
              <a:rPr kumimoji="1" lang="ja-JP" altLang="en-US" smtClean="0"/>
              <a:t>2015/4/3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65CCA-5FEF-49F4-A2C9-39FC4121C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63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角丸四角形 87"/>
          <p:cNvSpPr/>
          <p:nvPr/>
        </p:nvSpPr>
        <p:spPr>
          <a:xfrm>
            <a:off x="611188" y="6282221"/>
            <a:ext cx="7921625" cy="549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3993515" y="2104244"/>
            <a:ext cx="576000" cy="576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993515" y="3652349"/>
            <a:ext cx="576000" cy="576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 rot="2700000">
            <a:off x="3803707" y="1928156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 rot="2700000">
            <a:off x="3803707" y="257876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 rot="2700000">
            <a:off x="3803707" y="3471316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 rot="2700000">
            <a:off x="3803707" y="412192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 rot="2700000">
            <a:off x="4460733" y="1928156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 rot="2700000">
            <a:off x="4460733" y="257876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 rot="2700000">
            <a:off x="4460733" y="3471316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 rot="2700000">
            <a:off x="4460733" y="412192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2507308" y="6437987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63525" y="0"/>
            <a:ext cx="852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①基本（カフェスタイル）レイアウト（</a:t>
            </a:r>
            <a:r>
              <a:rPr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テーブル着席</a:t>
            </a:r>
            <a:r>
              <a:rPr lang="en-US" altLang="ja-JP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32</a:t>
            </a:r>
            <a:r>
              <a:rPr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名</a:t>
            </a:r>
            <a:r>
              <a:rPr kumimoji="1"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</a:t>
            </a:r>
            <a:endParaRPr kumimoji="1" lang="ja-JP" altLang="en-US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837081" y="6419099"/>
            <a:ext cx="4539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スタッキングチェア</a:t>
            </a:r>
            <a:r>
              <a:rPr kumimoji="1"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×20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脚</a:t>
            </a:r>
            <a:endParaRPr kumimoji="1" lang="ja-JP" altLang="en-US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726386" y="6372932"/>
            <a:ext cx="172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収納スペース</a:t>
            </a:r>
            <a:endParaRPr kumimoji="1" lang="ja-JP" altLang="en-US" sz="20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 rot="5400000">
            <a:off x="5425156" y="3957812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5308415" y="3803997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5665307" y="3803997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5308415" y="4550966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5665307" y="4550966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正方形/長方形 71"/>
          <p:cNvSpPr/>
          <p:nvPr/>
        </p:nvSpPr>
        <p:spPr>
          <a:xfrm rot="5400000">
            <a:off x="5425156" y="2775714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5308415" y="2621899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5665307" y="2621899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5308415" y="3368868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>
            <a:off x="5665307" y="3368868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 rot="5400000">
            <a:off x="5425156" y="1593616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5308415" y="143980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/>
          <p:cNvSpPr/>
          <p:nvPr/>
        </p:nvSpPr>
        <p:spPr>
          <a:xfrm>
            <a:off x="5665307" y="143980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5308415" y="218677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5665307" y="218677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 rot="5400000">
            <a:off x="6829104" y="3957812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6712363" y="3803997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/>
          <p:cNvSpPr/>
          <p:nvPr/>
        </p:nvSpPr>
        <p:spPr>
          <a:xfrm>
            <a:off x="7069255" y="3803997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6712363" y="4550966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7069255" y="4550966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正方形/長方形 91"/>
          <p:cNvSpPr/>
          <p:nvPr/>
        </p:nvSpPr>
        <p:spPr>
          <a:xfrm rot="5400000">
            <a:off x="6829104" y="2775714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6712363" y="2621899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>
            <a:off x="7069255" y="2621899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6712363" y="3368868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7069255" y="3368868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 rot="5400000">
            <a:off x="6829104" y="1593616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6712363" y="143980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7069255" y="143980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6712363" y="218677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/>
          <p:cNvSpPr/>
          <p:nvPr/>
        </p:nvSpPr>
        <p:spPr>
          <a:xfrm>
            <a:off x="7069255" y="218677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78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角丸四角形 87"/>
          <p:cNvSpPr/>
          <p:nvPr/>
        </p:nvSpPr>
        <p:spPr>
          <a:xfrm>
            <a:off x="611188" y="6282221"/>
            <a:ext cx="7921625" cy="549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3519743" y="2284914"/>
            <a:ext cx="576000" cy="576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2507308" y="6437987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66354" y="0"/>
            <a:ext cx="8877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②料理</a:t>
            </a:r>
            <a:r>
              <a:rPr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教室</a:t>
            </a:r>
            <a:r>
              <a:rPr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・</a:t>
            </a:r>
            <a:r>
              <a:rPr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食事会</a:t>
            </a:r>
            <a:r>
              <a:rPr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レイアウト（テーブル着席</a:t>
            </a:r>
            <a:r>
              <a:rPr kumimoji="1" lang="en-US" altLang="ja-JP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24</a:t>
            </a:r>
            <a:r>
              <a:rPr kumimoji="1"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名</a:t>
            </a:r>
            <a:r>
              <a:rPr kumimoji="1" lang="en-US" altLang="ja-JP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+</a:t>
            </a:r>
            <a:r>
              <a:rPr kumimoji="1"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座席</a:t>
            </a:r>
            <a:r>
              <a:rPr kumimoji="1" lang="en-US" altLang="ja-JP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8</a:t>
            </a:r>
            <a:r>
              <a:rPr kumimoji="1"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名）</a:t>
            </a:r>
            <a:endParaRPr kumimoji="1" lang="ja-JP" altLang="en-US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837081" y="6419099"/>
            <a:ext cx="4539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スタッキングチェア</a:t>
            </a:r>
            <a:r>
              <a:rPr kumimoji="1"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×20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脚</a:t>
            </a:r>
            <a:endParaRPr kumimoji="1" lang="ja-JP" altLang="en-US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726386" y="6372932"/>
            <a:ext cx="172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収納スペース</a:t>
            </a:r>
            <a:endParaRPr kumimoji="1" lang="ja-JP" altLang="en-US" sz="20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92" name="円/楕円 91"/>
          <p:cNvSpPr/>
          <p:nvPr/>
        </p:nvSpPr>
        <p:spPr>
          <a:xfrm>
            <a:off x="3519743" y="3403795"/>
            <a:ext cx="576000" cy="576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正方形/長方形 165"/>
          <p:cNvSpPr/>
          <p:nvPr/>
        </p:nvSpPr>
        <p:spPr>
          <a:xfrm>
            <a:off x="7011211" y="159423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 rot="5400000">
            <a:off x="4930465" y="1247739"/>
            <a:ext cx="1216128" cy="2273493"/>
            <a:chOff x="3620681" y="1958149"/>
            <a:chExt cx="1216128" cy="2273493"/>
          </a:xfrm>
        </p:grpSpPr>
        <p:sp>
          <p:nvSpPr>
            <p:cNvPr id="27" name="正方形/長方形 26"/>
            <p:cNvSpPr/>
            <p:nvPr/>
          </p:nvSpPr>
          <p:spPr>
            <a:xfrm>
              <a:off x="3620681" y="2018118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620681" y="2394490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4012776" y="3490209"/>
              <a:ext cx="431938" cy="74143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4012776" y="2724179"/>
              <a:ext cx="431938" cy="74143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4012776" y="1958149"/>
              <a:ext cx="431938" cy="74143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3620681" y="2770862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3620681" y="3147234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3620681" y="3523606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3620681" y="3899979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4525659" y="2018118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4525659" y="2394490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4525659" y="2770862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4525659" y="3147234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4525659" y="3523606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4525659" y="3899979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3" name="グループ化 62"/>
          <p:cNvGrpSpPr/>
          <p:nvPr/>
        </p:nvGrpSpPr>
        <p:grpSpPr>
          <a:xfrm rot="5400000">
            <a:off x="4930465" y="2745236"/>
            <a:ext cx="1216128" cy="2273493"/>
            <a:chOff x="3620681" y="1958149"/>
            <a:chExt cx="1216128" cy="2273493"/>
          </a:xfrm>
        </p:grpSpPr>
        <p:sp>
          <p:nvSpPr>
            <p:cNvPr id="64" name="正方形/長方形 63"/>
            <p:cNvSpPr/>
            <p:nvPr/>
          </p:nvSpPr>
          <p:spPr>
            <a:xfrm>
              <a:off x="3620681" y="2018118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620681" y="2394490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4012776" y="3490209"/>
              <a:ext cx="431938" cy="74143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4012776" y="2724179"/>
              <a:ext cx="431938" cy="74143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4012776" y="1958149"/>
              <a:ext cx="431938" cy="74143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3620681" y="2770862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3620681" y="3147234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3620681" y="3523606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3620681" y="3899979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4525659" y="2018118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4525659" y="2394490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4525659" y="2770862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4525659" y="3147234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4525659" y="3523606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4525659" y="3899979"/>
              <a:ext cx="311150" cy="3017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1" name="正方形/長方形 90"/>
          <p:cNvSpPr/>
          <p:nvPr/>
        </p:nvSpPr>
        <p:spPr>
          <a:xfrm>
            <a:off x="7011211" y="2392198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7011211" y="1993214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/>
          <p:cNvSpPr/>
          <p:nvPr/>
        </p:nvSpPr>
        <p:spPr>
          <a:xfrm>
            <a:off x="7011211" y="3190166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7011211" y="2791182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7011211" y="3988134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7011211" y="358915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7011211" y="4387119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29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テキスト ボックス 67"/>
          <p:cNvSpPr txBox="1"/>
          <p:nvPr/>
        </p:nvSpPr>
        <p:spPr>
          <a:xfrm>
            <a:off x="263525" y="0"/>
            <a:ext cx="7419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③</a:t>
            </a:r>
            <a:r>
              <a:rPr kumimoji="1"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セミナー・講演会用</a:t>
            </a:r>
            <a:r>
              <a:rPr kumimoji="1"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レイアウト（座席</a:t>
            </a:r>
            <a:r>
              <a:rPr kumimoji="1" lang="en-US" altLang="ja-JP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52</a:t>
            </a:r>
            <a:r>
              <a:rPr kumimoji="1"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名）</a:t>
            </a:r>
            <a:endParaRPr kumimoji="1" lang="ja-JP" altLang="en-US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3717925" y="223434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4029075" y="223434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4340225" y="223434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/>
          <p:cNvSpPr/>
          <p:nvPr/>
        </p:nvSpPr>
        <p:spPr>
          <a:xfrm>
            <a:off x="4651375" y="223434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3717925" y="279025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正方形/長方形 106"/>
          <p:cNvSpPr/>
          <p:nvPr/>
        </p:nvSpPr>
        <p:spPr>
          <a:xfrm>
            <a:off x="4029075" y="279025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正方形/長方形 107"/>
          <p:cNvSpPr/>
          <p:nvPr/>
        </p:nvSpPr>
        <p:spPr>
          <a:xfrm>
            <a:off x="4340225" y="279025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>
            <a:off x="4651375" y="279025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正方形/長方形 109"/>
          <p:cNvSpPr/>
          <p:nvPr/>
        </p:nvSpPr>
        <p:spPr>
          <a:xfrm>
            <a:off x="3717925" y="3346162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正方形/長方形 110"/>
          <p:cNvSpPr/>
          <p:nvPr/>
        </p:nvSpPr>
        <p:spPr>
          <a:xfrm>
            <a:off x="4029075" y="3346162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>
            <a:off x="4340225" y="3346162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/>
          <p:cNvSpPr/>
          <p:nvPr/>
        </p:nvSpPr>
        <p:spPr>
          <a:xfrm>
            <a:off x="4651375" y="3346162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3717925" y="3902073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4029075" y="3902073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4340225" y="3902073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/>
          <p:cNvSpPr/>
          <p:nvPr/>
        </p:nvSpPr>
        <p:spPr>
          <a:xfrm>
            <a:off x="4651375" y="3902073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正方形/長方形 117"/>
          <p:cNvSpPr/>
          <p:nvPr/>
        </p:nvSpPr>
        <p:spPr>
          <a:xfrm>
            <a:off x="5368925" y="223434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5680075" y="223434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5991225" y="223434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6302375" y="2234340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5368925" y="279025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5680075" y="279025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>
            <a:off x="5991225" y="279025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正方形/長方形 124"/>
          <p:cNvSpPr/>
          <p:nvPr/>
        </p:nvSpPr>
        <p:spPr>
          <a:xfrm>
            <a:off x="6302375" y="2790251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>
            <a:off x="5368925" y="3346162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>
            <a:off x="5680075" y="3346162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>
            <a:off x="5991225" y="3346162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>
            <a:off x="6302375" y="3346162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/>
          <p:cNvSpPr/>
          <p:nvPr/>
        </p:nvSpPr>
        <p:spPr>
          <a:xfrm>
            <a:off x="5368925" y="3902073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/>
          <p:cNvSpPr/>
          <p:nvPr/>
        </p:nvSpPr>
        <p:spPr>
          <a:xfrm>
            <a:off x="5680075" y="3902073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/>
          <p:cNvSpPr/>
          <p:nvPr/>
        </p:nvSpPr>
        <p:spPr>
          <a:xfrm>
            <a:off x="5991225" y="3902073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/>
          <p:cNvSpPr/>
          <p:nvPr/>
        </p:nvSpPr>
        <p:spPr>
          <a:xfrm>
            <a:off x="6302375" y="3902073"/>
            <a:ext cx="31115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/>
          <p:cNvSpPr/>
          <p:nvPr/>
        </p:nvSpPr>
        <p:spPr>
          <a:xfrm>
            <a:off x="3787775" y="1197986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正方形/長方形 143"/>
          <p:cNvSpPr/>
          <p:nvPr/>
        </p:nvSpPr>
        <p:spPr>
          <a:xfrm>
            <a:off x="4061799" y="1197986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正方形/長方形 144"/>
          <p:cNvSpPr/>
          <p:nvPr/>
        </p:nvSpPr>
        <p:spPr>
          <a:xfrm>
            <a:off x="4335823" y="1197986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正方形/長方形 145"/>
          <p:cNvSpPr/>
          <p:nvPr/>
        </p:nvSpPr>
        <p:spPr>
          <a:xfrm>
            <a:off x="4609847" y="1197986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正方形/長方形 146"/>
          <p:cNvSpPr/>
          <p:nvPr/>
        </p:nvSpPr>
        <p:spPr>
          <a:xfrm>
            <a:off x="4883871" y="1197986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正方形/長方形 147"/>
          <p:cNvSpPr/>
          <p:nvPr/>
        </p:nvSpPr>
        <p:spPr>
          <a:xfrm>
            <a:off x="5157895" y="1197986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正方形/長方形 148"/>
          <p:cNvSpPr/>
          <p:nvPr/>
        </p:nvSpPr>
        <p:spPr>
          <a:xfrm>
            <a:off x="5431919" y="1197986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正方形/長方形 149"/>
          <p:cNvSpPr/>
          <p:nvPr/>
        </p:nvSpPr>
        <p:spPr>
          <a:xfrm>
            <a:off x="5705943" y="1197986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正方形/長方形 150"/>
          <p:cNvSpPr/>
          <p:nvPr/>
        </p:nvSpPr>
        <p:spPr>
          <a:xfrm>
            <a:off x="5979966" y="1197986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正方形/長方形 151"/>
          <p:cNvSpPr/>
          <p:nvPr/>
        </p:nvSpPr>
        <p:spPr>
          <a:xfrm>
            <a:off x="3787775" y="1693554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正方形/長方形 152"/>
          <p:cNvSpPr/>
          <p:nvPr/>
        </p:nvSpPr>
        <p:spPr>
          <a:xfrm>
            <a:off x="4061799" y="1693554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正方形/長方形 153"/>
          <p:cNvSpPr/>
          <p:nvPr/>
        </p:nvSpPr>
        <p:spPr>
          <a:xfrm>
            <a:off x="4335823" y="1693554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正方形/長方形 154"/>
          <p:cNvSpPr/>
          <p:nvPr/>
        </p:nvSpPr>
        <p:spPr>
          <a:xfrm>
            <a:off x="4609847" y="1693554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正方形/長方形 155"/>
          <p:cNvSpPr/>
          <p:nvPr/>
        </p:nvSpPr>
        <p:spPr>
          <a:xfrm>
            <a:off x="4883871" y="1693554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5157895" y="1693554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正方形/長方形 157"/>
          <p:cNvSpPr/>
          <p:nvPr/>
        </p:nvSpPr>
        <p:spPr>
          <a:xfrm>
            <a:off x="5431919" y="1693554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5705943" y="1693554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正方形/長方形 159"/>
          <p:cNvSpPr/>
          <p:nvPr/>
        </p:nvSpPr>
        <p:spPr>
          <a:xfrm>
            <a:off x="5979966" y="1693554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正方形/長方形 160"/>
          <p:cNvSpPr/>
          <p:nvPr/>
        </p:nvSpPr>
        <p:spPr>
          <a:xfrm>
            <a:off x="6975546" y="1168189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正方形/長方形 161"/>
          <p:cNvSpPr/>
          <p:nvPr/>
        </p:nvSpPr>
        <p:spPr>
          <a:xfrm>
            <a:off x="6975546" y="1909622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正方形/長方形 162"/>
          <p:cNvSpPr/>
          <p:nvPr/>
        </p:nvSpPr>
        <p:spPr>
          <a:xfrm>
            <a:off x="6975546" y="2651055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角丸四角形 163"/>
          <p:cNvSpPr/>
          <p:nvPr/>
        </p:nvSpPr>
        <p:spPr>
          <a:xfrm>
            <a:off x="611188" y="6282221"/>
            <a:ext cx="7921625" cy="549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3318791" y="6419099"/>
            <a:ext cx="4539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丸テーブル</a:t>
            </a:r>
            <a:r>
              <a:rPr kumimoji="1"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×2</a:t>
            </a:r>
            <a:r>
              <a:rPr lang="ja-JP" altLang="en-US" sz="14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台</a:t>
            </a:r>
            <a:endParaRPr kumimoji="1" lang="ja-JP" altLang="en-US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726386" y="6372932"/>
            <a:ext cx="172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収納スペース</a:t>
            </a:r>
            <a:endParaRPr kumimoji="1" lang="ja-JP" altLang="en-US" sz="20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69" name="円/楕円 168"/>
          <p:cNvSpPr/>
          <p:nvPr/>
        </p:nvSpPr>
        <p:spPr>
          <a:xfrm>
            <a:off x="2626456" y="6269521"/>
            <a:ext cx="576000" cy="576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6249966" y="1197986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6249966" y="1693554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 rot="3828941">
            <a:off x="6461968" y="4344391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6975546" y="3392488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 rot="5400000">
            <a:off x="3286814" y="4303237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602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テキスト ボックス 67"/>
          <p:cNvSpPr txBox="1"/>
          <p:nvPr/>
        </p:nvSpPr>
        <p:spPr>
          <a:xfrm>
            <a:off x="266486" y="0"/>
            <a:ext cx="7419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④物販用レイアウト（着席</a:t>
            </a:r>
            <a:r>
              <a:rPr kumimoji="1" lang="en-US" altLang="ja-JP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8</a:t>
            </a:r>
            <a:r>
              <a:rPr kumimoji="1" lang="ja-JP" altLang="en-US" sz="2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名）</a:t>
            </a:r>
            <a:endParaRPr kumimoji="1" lang="ja-JP" altLang="en-US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6443099" y="2509766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6443099" y="3251199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 rot="5400000">
            <a:off x="4064663" y="4048173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/>
          <p:cNvSpPr/>
          <p:nvPr/>
        </p:nvSpPr>
        <p:spPr>
          <a:xfrm rot="5400000">
            <a:off x="4807430" y="4048174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3995650" y="4643843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正方形/長方形 92"/>
          <p:cNvSpPr/>
          <p:nvPr/>
        </p:nvSpPr>
        <p:spPr>
          <a:xfrm>
            <a:off x="6443099" y="1167059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/>
          <p:cNvSpPr/>
          <p:nvPr/>
        </p:nvSpPr>
        <p:spPr>
          <a:xfrm>
            <a:off x="6754249" y="1167059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正方形/長方形 103"/>
          <p:cNvSpPr/>
          <p:nvPr/>
        </p:nvSpPr>
        <p:spPr>
          <a:xfrm>
            <a:off x="7065399" y="1167059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角丸四角形 183"/>
          <p:cNvSpPr/>
          <p:nvPr/>
        </p:nvSpPr>
        <p:spPr>
          <a:xfrm>
            <a:off x="611188" y="6282221"/>
            <a:ext cx="7921625" cy="5492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正方形/長方形 184"/>
          <p:cNvSpPr/>
          <p:nvPr/>
        </p:nvSpPr>
        <p:spPr>
          <a:xfrm>
            <a:off x="2507308" y="6437987"/>
            <a:ext cx="270000" cy="270000"/>
          </a:xfrm>
          <a:prstGeom prst="rect">
            <a:avLst/>
          </a:prstGeom>
          <a:solidFill>
            <a:srgbClr val="CC66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2837081" y="6419099"/>
            <a:ext cx="4539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スタッキングチェア</a:t>
            </a:r>
            <a:r>
              <a:rPr kumimoji="1"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×20</a:t>
            </a: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脚</a:t>
            </a:r>
            <a:endParaRPr kumimoji="1" lang="ja-JP" altLang="en-US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726386" y="6372932"/>
            <a:ext cx="1724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収納スペース</a:t>
            </a:r>
            <a:endParaRPr kumimoji="1" lang="ja-JP" altLang="en-US" sz="20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88" name="正方形/長方形 187"/>
          <p:cNvSpPr/>
          <p:nvPr/>
        </p:nvSpPr>
        <p:spPr>
          <a:xfrm rot="5400000">
            <a:off x="5572604" y="4048175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正方形/長方形 188"/>
          <p:cNvSpPr/>
          <p:nvPr/>
        </p:nvSpPr>
        <p:spPr>
          <a:xfrm>
            <a:off x="6443099" y="1759143"/>
            <a:ext cx="431938" cy="7414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/>
          <p:cNvSpPr/>
          <p:nvPr/>
        </p:nvSpPr>
        <p:spPr>
          <a:xfrm>
            <a:off x="6490475" y="5229830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/>
          <p:cNvSpPr/>
          <p:nvPr/>
        </p:nvSpPr>
        <p:spPr>
          <a:xfrm>
            <a:off x="6794005" y="5229830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/>
          <p:cNvSpPr/>
          <p:nvPr/>
        </p:nvSpPr>
        <p:spPr>
          <a:xfrm>
            <a:off x="7105155" y="5229830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6490475" y="4925063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正方形/長方形 196"/>
          <p:cNvSpPr/>
          <p:nvPr/>
        </p:nvSpPr>
        <p:spPr>
          <a:xfrm>
            <a:off x="6794005" y="4925063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正方形/長方形 197"/>
          <p:cNvSpPr/>
          <p:nvPr/>
        </p:nvSpPr>
        <p:spPr>
          <a:xfrm>
            <a:off x="7105155" y="4925063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/>
          <p:cNvSpPr/>
          <p:nvPr/>
        </p:nvSpPr>
        <p:spPr>
          <a:xfrm>
            <a:off x="6490475" y="4629078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正方形/長方形 202"/>
          <p:cNvSpPr/>
          <p:nvPr/>
        </p:nvSpPr>
        <p:spPr>
          <a:xfrm>
            <a:off x="6794005" y="4629078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正方形/長方形 203"/>
          <p:cNvSpPr/>
          <p:nvPr/>
        </p:nvSpPr>
        <p:spPr>
          <a:xfrm>
            <a:off x="7105155" y="4629078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" name="正方形/長方形 206"/>
          <p:cNvSpPr/>
          <p:nvPr/>
        </p:nvSpPr>
        <p:spPr>
          <a:xfrm>
            <a:off x="7105155" y="4317083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2" name="正方形/長方形 211"/>
          <p:cNvSpPr/>
          <p:nvPr/>
        </p:nvSpPr>
        <p:spPr>
          <a:xfrm rot="17280000">
            <a:off x="3822045" y="2803049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8"/>
          <p:cNvSpPr/>
          <p:nvPr/>
        </p:nvSpPr>
        <p:spPr>
          <a:xfrm>
            <a:off x="4106675" y="2815816"/>
            <a:ext cx="576000" cy="576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 rot="8640000">
            <a:off x="4531361" y="3298596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 rot="12960000">
            <a:off x="3992479" y="3331021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4237382" y="2511257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 rot="4320000">
            <a:off x="4673972" y="2810761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4298050" y="4643843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5485794" y="4643843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5788194" y="4643843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4740075" y="4643843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5042475" y="4643843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 rot="5400000">
            <a:off x="6782547" y="1928518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 rot="5400000">
            <a:off x="6782547" y="2233020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 rot="5400000">
            <a:off x="6782547" y="2679560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 rot="5400000">
            <a:off x="6782547" y="2984062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 rot="5400000">
            <a:off x="6782547" y="3422576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 rot="5400000">
            <a:off x="6782547" y="3727078"/>
            <a:ext cx="302400" cy="108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 rot="17280000">
            <a:off x="4691894" y="1782722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円/楕円 71"/>
          <p:cNvSpPr/>
          <p:nvPr/>
        </p:nvSpPr>
        <p:spPr>
          <a:xfrm>
            <a:off x="4976524" y="1795489"/>
            <a:ext cx="576000" cy="576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 rot="8640000">
            <a:off x="5401210" y="2278269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 rot="12960000">
            <a:off x="4862328" y="2310694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5107231" y="1490930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 rot="4320000">
            <a:off x="5543821" y="1790434"/>
            <a:ext cx="302400" cy="30176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754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71</Words>
  <Application>Microsoft Office PowerPoint</Application>
  <PresentationFormat>画面に合わせる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HGｺﾞｼｯｸM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管理者</dc:creator>
  <cp:lastModifiedBy>管理者</cp:lastModifiedBy>
  <cp:revision>29</cp:revision>
  <cp:lastPrinted>2014-10-20T12:34:54Z</cp:lastPrinted>
  <dcterms:created xsi:type="dcterms:W3CDTF">2014-07-23T06:20:39Z</dcterms:created>
  <dcterms:modified xsi:type="dcterms:W3CDTF">2015-04-03T07:47:51Z</dcterms:modified>
</cp:coreProperties>
</file>